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78" r:id="rId5"/>
    <p:sldId id="271" r:id="rId6"/>
    <p:sldId id="380" r:id="rId7"/>
    <p:sldId id="393" r:id="rId8"/>
    <p:sldId id="394" r:id="rId9"/>
    <p:sldId id="342"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8E"/>
    <a:srgbClr val="00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61C8F6-C7B8-414D-B5C9-C78E157625F0}" v="2" dt="2026-02-19T10:08:21.086"/>
    <p1510:client id="{581F40E9-F41B-41DF-BB87-542B8B4E75AF}" v="3" dt="2026-02-19T10:03:54.4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93539"/>
  </p:normalViewPr>
  <p:slideViewPr>
    <p:cSldViewPr snapToGrid="0" snapToObjects="1">
      <p:cViewPr varScale="1">
        <p:scale>
          <a:sx n="69" d="100"/>
          <a:sy n="69" d="100"/>
        </p:scale>
        <p:origin x="664" y="52"/>
      </p:cViewPr>
      <p:guideLst/>
    </p:cSldViewPr>
  </p:slideViewPr>
  <p:notesTextViewPr>
    <p:cViewPr>
      <p:scale>
        <a:sx n="1" d="1"/>
        <a:sy n="1" d="1"/>
      </p:scale>
      <p:origin x="0" y="0"/>
    </p:cViewPr>
  </p:notesTextViewPr>
  <p:notesViewPr>
    <p:cSldViewPr snapToGrid="0" snapToObjects="1">
      <p:cViewPr varScale="1">
        <p:scale>
          <a:sx n="143" d="100"/>
          <a:sy n="143" d="100"/>
        </p:scale>
        <p:origin x="296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an Oommen" userId="846410163_tp_dropbox_plus" providerId="OAuth2" clId="{759F88F1-8A45-47E8-BA38-B845D48F46A8}"/>
    <pc:docChg chg="undo custSel modSld">
      <pc:chgData name="Karan Oommen" userId="846410163_tp_dropbox_plus" providerId="OAuth2" clId="{759F88F1-8A45-47E8-BA38-B845D48F46A8}" dt="2026-02-19T10:09:19.233" v="2273" actId="20577"/>
      <pc:docMkLst>
        <pc:docMk/>
      </pc:docMkLst>
      <pc:sldChg chg="modSp mod">
        <pc:chgData name="Karan Oommen" userId="846410163_tp_dropbox_plus" providerId="OAuth2" clId="{759F88F1-8A45-47E8-BA38-B845D48F46A8}" dt="2026-02-19T09:57:23.899" v="1489" actId="20577"/>
        <pc:sldMkLst>
          <pc:docMk/>
          <pc:sldMk cId="0" sldId="271"/>
        </pc:sldMkLst>
        <pc:spChg chg="mod">
          <ac:chgData name="Karan Oommen" userId="846410163_tp_dropbox_plus" providerId="OAuth2" clId="{759F88F1-8A45-47E8-BA38-B845D48F46A8}" dt="2026-02-19T09:51:40.924" v="1227" actId="20577"/>
          <ac:spMkLst>
            <pc:docMk/>
            <pc:sldMk cId="0" sldId="271"/>
            <ac:spMk id="3" creationId="{1068D5D3-CA9F-4309-A80B-5504D3BF2A0A}"/>
          </ac:spMkLst>
        </pc:spChg>
        <pc:spChg chg="mod">
          <ac:chgData name="Karan Oommen" userId="846410163_tp_dropbox_plus" providerId="OAuth2" clId="{759F88F1-8A45-47E8-BA38-B845D48F46A8}" dt="2026-02-19T09:56:40.287" v="1423" actId="20577"/>
          <ac:spMkLst>
            <pc:docMk/>
            <pc:sldMk cId="0" sldId="271"/>
            <ac:spMk id="5" creationId="{DE0859EF-37E6-49F9-AC95-4382E546A560}"/>
          </ac:spMkLst>
        </pc:spChg>
        <pc:spChg chg="mod">
          <ac:chgData name="Karan Oommen" userId="846410163_tp_dropbox_plus" providerId="OAuth2" clId="{759F88F1-8A45-47E8-BA38-B845D48F46A8}" dt="2026-02-19T09:56:54.089" v="1432"/>
          <ac:spMkLst>
            <pc:docMk/>
            <pc:sldMk cId="0" sldId="271"/>
            <ac:spMk id="6" creationId="{F4DF94DB-E70C-4269-885A-1A7EFA39C7B1}"/>
          </ac:spMkLst>
        </pc:spChg>
        <pc:spChg chg="mod">
          <ac:chgData name="Karan Oommen" userId="846410163_tp_dropbox_plus" providerId="OAuth2" clId="{759F88F1-8A45-47E8-BA38-B845D48F46A8}" dt="2026-02-19T09:57:23.899" v="1489" actId="20577"/>
          <ac:spMkLst>
            <pc:docMk/>
            <pc:sldMk cId="0" sldId="271"/>
            <ac:spMk id="7" creationId="{D7379C3D-C2B2-4D77-BD70-B8832DB223B1}"/>
          </ac:spMkLst>
        </pc:spChg>
        <pc:spChg chg="mod">
          <ac:chgData name="Karan Oommen" userId="846410163_tp_dropbox_plus" providerId="OAuth2" clId="{759F88F1-8A45-47E8-BA38-B845D48F46A8}" dt="2026-02-19T09:55:45.591" v="1309" actId="313"/>
          <ac:spMkLst>
            <pc:docMk/>
            <pc:sldMk cId="0" sldId="271"/>
            <ac:spMk id="9219" creationId="{F08D7687-7577-439C-8802-8C6E983732D3}"/>
          </ac:spMkLst>
        </pc:spChg>
      </pc:sldChg>
      <pc:sldChg chg="modSp mod">
        <pc:chgData name="Karan Oommen" userId="846410163_tp_dropbox_plus" providerId="OAuth2" clId="{759F88F1-8A45-47E8-BA38-B845D48F46A8}" dt="2026-01-26T09:49:42.381" v="128" actId="20577"/>
        <pc:sldMkLst>
          <pc:docMk/>
          <pc:sldMk cId="2316590289" sldId="277"/>
        </pc:sldMkLst>
        <pc:spChg chg="mod">
          <ac:chgData name="Karan Oommen" userId="846410163_tp_dropbox_plus" providerId="OAuth2" clId="{759F88F1-8A45-47E8-BA38-B845D48F46A8}" dt="2026-01-26T09:49:42.381" v="128" actId="20577"/>
          <ac:spMkLst>
            <pc:docMk/>
            <pc:sldMk cId="2316590289" sldId="277"/>
            <ac:spMk id="2" creationId="{71E5B636-C4F7-E446-BF51-8D378F13666F}"/>
          </ac:spMkLst>
        </pc:spChg>
      </pc:sldChg>
      <pc:sldChg chg="modSp mod">
        <pc:chgData name="Karan Oommen" userId="846410163_tp_dropbox_plus" providerId="OAuth2" clId="{759F88F1-8A45-47E8-BA38-B845D48F46A8}" dt="2026-02-19T09:51:16.823" v="1221" actId="6549"/>
        <pc:sldMkLst>
          <pc:docMk/>
          <pc:sldMk cId="2898644639" sldId="278"/>
        </pc:sldMkLst>
        <pc:spChg chg="mod">
          <ac:chgData name="Karan Oommen" userId="846410163_tp_dropbox_plus" providerId="OAuth2" clId="{759F88F1-8A45-47E8-BA38-B845D48F46A8}" dt="2026-02-19T09:51:04.971" v="1197" actId="20577"/>
          <ac:spMkLst>
            <pc:docMk/>
            <pc:sldMk cId="2898644639" sldId="278"/>
            <ac:spMk id="3" creationId="{43E9C02A-984B-4548-A0E0-6C6B462DEAEC}"/>
          </ac:spMkLst>
        </pc:spChg>
        <pc:spChg chg="mod">
          <ac:chgData name="Karan Oommen" userId="846410163_tp_dropbox_plus" providerId="OAuth2" clId="{759F88F1-8A45-47E8-BA38-B845D48F46A8}" dt="2026-02-19T09:51:16.823" v="1221" actId="6549"/>
          <ac:spMkLst>
            <pc:docMk/>
            <pc:sldMk cId="2898644639" sldId="278"/>
            <ac:spMk id="5" creationId="{D31438FE-674C-F34A-A0A5-49094064CF72}"/>
          </ac:spMkLst>
        </pc:spChg>
      </pc:sldChg>
      <pc:sldChg chg="modSp mod">
        <pc:chgData name="Karan Oommen" userId="846410163_tp_dropbox_plus" providerId="OAuth2" clId="{759F88F1-8A45-47E8-BA38-B845D48F46A8}" dt="2026-02-19T09:59:50.277" v="1582" actId="313"/>
        <pc:sldMkLst>
          <pc:docMk/>
          <pc:sldMk cId="0" sldId="342"/>
        </pc:sldMkLst>
        <pc:spChg chg="mod">
          <ac:chgData name="Karan Oommen" userId="846410163_tp_dropbox_plus" providerId="OAuth2" clId="{759F88F1-8A45-47E8-BA38-B845D48F46A8}" dt="2026-02-19T09:55:13.094" v="1258" actId="20577"/>
          <ac:spMkLst>
            <pc:docMk/>
            <pc:sldMk cId="0" sldId="342"/>
            <ac:spMk id="6" creationId="{EDFE5129-6F34-4A36-B819-5D76E5C4501E}"/>
          </ac:spMkLst>
        </pc:spChg>
        <pc:spChg chg="mod">
          <ac:chgData name="Karan Oommen" userId="846410163_tp_dropbox_plus" providerId="OAuth2" clId="{759F88F1-8A45-47E8-BA38-B845D48F46A8}" dt="2026-02-19T09:59:50.277" v="1582" actId="313"/>
          <ac:spMkLst>
            <pc:docMk/>
            <pc:sldMk cId="0" sldId="342"/>
            <ac:spMk id="17410" creationId="{3A81895E-C190-402E-B89C-DD518F1C1E6D}"/>
          </ac:spMkLst>
        </pc:spChg>
      </pc:sldChg>
      <pc:sldChg chg="modSp mod">
        <pc:chgData name="Karan Oommen" userId="846410163_tp_dropbox_plus" providerId="OAuth2" clId="{759F88F1-8A45-47E8-BA38-B845D48F46A8}" dt="2026-02-19T10:09:19.233" v="2273" actId="20577"/>
        <pc:sldMkLst>
          <pc:docMk/>
          <pc:sldMk cId="0" sldId="380"/>
        </pc:sldMkLst>
        <pc:spChg chg="mod">
          <ac:chgData name="Karan Oommen" userId="846410163_tp_dropbox_plus" providerId="OAuth2" clId="{759F88F1-8A45-47E8-BA38-B845D48F46A8}" dt="2026-02-19T09:51:51.541" v="1240" actId="20577"/>
          <ac:spMkLst>
            <pc:docMk/>
            <pc:sldMk cId="0" sldId="380"/>
            <ac:spMk id="3" creationId="{AC11BFD1-F6B9-46E6-816A-9ABFFC643D26}"/>
          </ac:spMkLst>
        </pc:spChg>
        <pc:spChg chg="mod">
          <ac:chgData name="Karan Oommen" userId="846410163_tp_dropbox_plus" providerId="OAuth2" clId="{759F88F1-8A45-47E8-BA38-B845D48F46A8}" dt="2026-02-19T10:09:19.233" v="2273" actId="20577"/>
          <ac:spMkLst>
            <pc:docMk/>
            <pc:sldMk cId="0" sldId="380"/>
            <ac:spMk id="4" creationId="{F0FEF2CB-F336-4D78-B287-CE957D16C823}"/>
          </ac:spMkLst>
        </pc:spChg>
        <pc:spChg chg="mod">
          <ac:chgData name="Karan Oommen" userId="846410163_tp_dropbox_plus" providerId="OAuth2" clId="{759F88F1-8A45-47E8-BA38-B845D48F46A8}" dt="2026-01-26T09:57:33.529" v="274" actId="207"/>
          <ac:spMkLst>
            <pc:docMk/>
            <pc:sldMk cId="0" sldId="380"/>
            <ac:spMk id="5" creationId="{31C03EEF-D6B9-4EE5-846C-D7BD00377515}"/>
          </ac:spMkLst>
        </pc:spChg>
        <pc:spChg chg="mod">
          <ac:chgData name="Karan Oommen" userId="846410163_tp_dropbox_plus" providerId="OAuth2" clId="{759F88F1-8A45-47E8-BA38-B845D48F46A8}" dt="2026-02-19T10:08:22.996" v="2177"/>
          <ac:spMkLst>
            <pc:docMk/>
            <pc:sldMk cId="0" sldId="380"/>
            <ac:spMk id="11267" creationId="{9AB05A62-07F3-4F00-A78F-33B53DE1613E}"/>
          </ac:spMkLst>
        </pc:spChg>
      </pc:sldChg>
      <pc:sldChg chg="modSp mod">
        <pc:chgData name="Karan Oommen" userId="846410163_tp_dropbox_plus" providerId="OAuth2" clId="{759F88F1-8A45-47E8-BA38-B845D48F46A8}" dt="2026-02-19T10:01:10.062" v="1725" actId="20577"/>
        <pc:sldMkLst>
          <pc:docMk/>
          <pc:sldMk cId="0" sldId="393"/>
        </pc:sldMkLst>
        <pc:spChg chg="mod">
          <ac:chgData name="Karan Oommen" userId="846410163_tp_dropbox_plus" providerId="OAuth2" clId="{759F88F1-8A45-47E8-BA38-B845D48F46A8}" dt="2026-02-19T09:54:58.935" v="1246" actId="20577"/>
          <ac:spMkLst>
            <pc:docMk/>
            <pc:sldMk cId="0" sldId="393"/>
            <ac:spMk id="3" creationId="{0D5AADB4-63D9-4CE7-9725-E368FAC9206A}"/>
          </ac:spMkLst>
        </pc:spChg>
        <pc:spChg chg="mod">
          <ac:chgData name="Karan Oommen" userId="846410163_tp_dropbox_plus" providerId="OAuth2" clId="{759F88F1-8A45-47E8-BA38-B845D48F46A8}" dt="2026-01-26T10:19:20.311" v="987" actId="20577"/>
          <ac:spMkLst>
            <pc:docMk/>
            <pc:sldMk cId="0" sldId="393"/>
            <ac:spMk id="7" creationId="{A720A030-5C7C-4171-851F-6916CE9D5CA3}"/>
          </ac:spMkLst>
        </pc:spChg>
        <pc:spChg chg="mod">
          <ac:chgData name="Karan Oommen" userId="846410163_tp_dropbox_plus" providerId="OAuth2" clId="{759F88F1-8A45-47E8-BA38-B845D48F46A8}" dt="2026-02-19T10:01:10.062" v="1725" actId="20577"/>
          <ac:spMkLst>
            <pc:docMk/>
            <pc:sldMk cId="0" sldId="393"/>
            <ac:spMk id="13315" creationId="{6E0FE897-A69F-4DC6-9DE1-8776E9799C3D}"/>
          </ac:spMkLst>
        </pc:spChg>
      </pc:sldChg>
      <pc:sldChg chg="modSp mod">
        <pc:chgData name="Karan Oommen" userId="846410163_tp_dropbox_plus" providerId="OAuth2" clId="{759F88F1-8A45-47E8-BA38-B845D48F46A8}" dt="2026-02-19T09:58:53.086" v="1500" actId="20577"/>
        <pc:sldMkLst>
          <pc:docMk/>
          <pc:sldMk cId="0" sldId="394"/>
        </pc:sldMkLst>
        <pc:spChg chg="mod">
          <ac:chgData name="Karan Oommen" userId="846410163_tp_dropbox_plus" providerId="OAuth2" clId="{759F88F1-8A45-47E8-BA38-B845D48F46A8}" dt="2026-02-19T09:55:06.595" v="1252" actId="20577"/>
          <ac:spMkLst>
            <pc:docMk/>
            <pc:sldMk cId="0" sldId="394"/>
            <ac:spMk id="3" creationId="{2262EED0-442D-4803-99A7-68921137D70C}"/>
          </ac:spMkLst>
        </pc:spChg>
        <pc:graphicFrameChg chg="mod modGraphic">
          <ac:chgData name="Karan Oommen" userId="846410163_tp_dropbox_plus" providerId="OAuth2" clId="{759F88F1-8A45-47E8-BA38-B845D48F46A8}" dt="2026-02-19T09:58:53.086" v="1500" actId="20577"/>
          <ac:graphicFrameMkLst>
            <pc:docMk/>
            <pc:sldMk cId="0" sldId="394"/>
            <ac:graphicFrameMk id="7" creationId="{B44FDAC7-8001-416F-9A8C-CE80A6C2B8AE}"/>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26C4DF-8DF1-F548-A592-C05C769D39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7D4A561-AE7D-0548-B3D8-E9F6D0C392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317295-B49E-5144-BE52-C014D55017B6}" type="datetimeFigureOut">
              <a:t>3/23/2026</a:t>
            </a:fld>
            <a:endParaRPr lang="en-GB"/>
          </a:p>
        </p:txBody>
      </p:sp>
      <p:sp>
        <p:nvSpPr>
          <p:cNvPr id="4" name="Footer Placeholder 3">
            <a:extLst>
              <a:ext uri="{FF2B5EF4-FFF2-40B4-BE49-F238E27FC236}">
                <a16:creationId xmlns:a16="http://schemas.microsoft.com/office/drawing/2014/main" id="{7687A1AC-7FB5-0B45-A936-28883AD3E7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CAF3ED1-94EF-5543-BACA-4DED65779E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B7C23C-DA1F-C94F-A1EC-EDEDB69242D2}" type="slidenum">
              <a:t>‹#›</a:t>
            </a:fld>
            <a:endParaRPr lang="en-GB"/>
          </a:p>
        </p:txBody>
      </p:sp>
    </p:spTree>
    <p:extLst>
      <p:ext uri="{BB962C8B-B14F-4D97-AF65-F5344CB8AC3E}">
        <p14:creationId xmlns:p14="http://schemas.microsoft.com/office/powerpoint/2010/main" val="2978252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C4B50-990E-F048-90FD-B21A836181DE}" type="datetimeFigureOut">
              <a:t>3/23/2026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C7B00-2C71-854A-A0CC-02BB0E6D7306}" type="slidenum">
              <a:t>‹#›</a:t>
            </a:fld>
            <a:endParaRPr lang="en-GB"/>
          </a:p>
        </p:txBody>
      </p:sp>
    </p:spTree>
    <p:extLst>
      <p:ext uri="{BB962C8B-B14F-4D97-AF65-F5344CB8AC3E}">
        <p14:creationId xmlns:p14="http://schemas.microsoft.com/office/powerpoint/2010/main" val="403016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522B108-93A4-4C34-9AAF-50A7E418D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4127427-3CCB-4920-94AA-3043443A63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0244" name="Slide Number Placeholder 3">
            <a:extLst>
              <a:ext uri="{FF2B5EF4-FFF2-40B4-BE49-F238E27FC236}">
                <a16:creationId xmlns:a16="http://schemas.microsoft.com/office/drawing/2014/main" id="{D23264C5-002C-4854-80DA-8BE3AB9CE9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31636A-5F9B-445F-9381-74323699FD5F}" type="slidenum">
              <a:rPr lang="en-GB" altLang="en-US" sz="1000" smtClean="0"/>
              <a:pPr>
                <a:spcBef>
                  <a:spcPct val="0"/>
                </a:spcBef>
              </a:pPr>
              <a:t>2</a:t>
            </a:fld>
            <a:endParaRPr lang="en-GB" altLang="en-US"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BD7CD05-F8BB-46DE-9FA4-26F4FC5FC1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8EE774F-C2EE-4447-9C16-03579DC05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92" name="Slide Number Placeholder 3">
            <a:extLst>
              <a:ext uri="{FF2B5EF4-FFF2-40B4-BE49-F238E27FC236}">
                <a16:creationId xmlns:a16="http://schemas.microsoft.com/office/drawing/2014/main" id="{284C8B60-7707-4D67-95EE-EFDEFFA9D2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CD6801-4DB9-4AC5-89A4-E654331A99B7}" type="slidenum">
              <a:rPr lang="en-GB" altLang="en-US" sz="1000" smtClean="0"/>
              <a:pPr>
                <a:spcBef>
                  <a:spcPct val="0"/>
                </a:spcBef>
              </a:pPr>
              <a:t>3</a:t>
            </a:fld>
            <a:endParaRPr lang="en-GB" altLang="en-US"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A9FF489-BFCD-4997-B32A-C065A24C58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B5BC3F8-A917-4A54-9ED9-1E4112D4EE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40" name="Slide Number Placeholder 3">
            <a:extLst>
              <a:ext uri="{FF2B5EF4-FFF2-40B4-BE49-F238E27FC236}">
                <a16:creationId xmlns:a16="http://schemas.microsoft.com/office/drawing/2014/main" id="{B1DA86D2-CBC6-4A4A-9005-73456C863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28B87C-27CE-4BF1-9C9D-ADAF7ACA05B4}" type="slidenum">
              <a:rPr lang="en-GB" altLang="en-US" sz="1000" smtClean="0"/>
              <a:pPr>
                <a:spcBef>
                  <a:spcPct val="0"/>
                </a:spcBef>
              </a:pPr>
              <a:t>4</a:t>
            </a:fld>
            <a:endParaRPr lang="en-GB" altLang="en-US" sz="10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69F3215-6714-434F-813B-3173FEB4C2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D015355-F0F7-4825-863C-C0BA6914F0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8631C312-4D4F-4CA2-A960-0F30EFCDF8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12FBE6-3081-48C3-8F60-1F17B7D45703}" type="slidenum">
              <a:rPr lang="en-GB" altLang="en-US" smtClean="0">
                <a:latin typeface="Calibri" panose="020F0502020204030204" pitchFamily="34" charset="0"/>
              </a:rPr>
              <a:pPr/>
              <a:t>5</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CB25320-D71D-4770-B23D-763008B8DC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C9DEFE23-6FD0-4AA6-A24A-92E7E11D1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6" name="Slide Number Placeholder 3">
            <a:extLst>
              <a:ext uri="{FF2B5EF4-FFF2-40B4-BE49-F238E27FC236}">
                <a16:creationId xmlns:a16="http://schemas.microsoft.com/office/drawing/2014/main" id="{98BD77E0-C34F-4C33-94F5-7429F7B919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AE3E75-7CB1-4A84-A2CE-BF15E3923F23}" type="slidenum">
              <a:rPr lang="en-GB" altLang="en-US" sz="1000" smtClean="0"/>
              <a:pPr>
                <a:spcBef>
                  <a:spcPct val="0"/>
                </a:spcBef>
              </a:pPr>
              <a:t>6</a:t>
            </a:fld>
            <a:endParaRPr lang="en-GB" altLang="en-US" sz="10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60382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Slide Number Placeholder 10">
            <a:extLst>
              <a:ext uri="{FF2B5EF4-FFF2-40B4-BE49-F238E27FC236}">
                <a16:creationId xmlns:a16="http://schemas.microsoft.com/office/drawing/2014/main" id="{04431726-8254-40C4-B122-C4723B9DC610}"/>
              </a:ext>
            </a:extLst>
          </p:cNvPr>
          <p:cNvSpPr txBox="1">
            <a:spLocks/>
          </p:cNvSpPr>
          <p:nvPr/>
        </p:nvSpPr>
        <p:spPr bwMode="auto">
          <a:xfrm>
            <a:off x="239185" y="6524626"/>
            <a:ext cx="673100" cy="333375"/>
          </a:xfrm>
          <a:prstGeom prst="rect">
            <a:avLst/>
          </a:prstGeom>
          <a:noFill/>
          <a:ln>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F9CF1DE9-0CDC-467C-8BF1-F93186A249E3}" type="slidenum">
              <a:rPr lang="en-GB" altLang="en-US" sz="1200" smtClean="0">
                <a:solidFill>
                  <a:schemeClr val="bg1"/>
                </a:solidFill>
              </a:rPr>
              <a:pPr eaLnBrk="1" hangingPunct="1">
                <a:defRPr/>
              </a:pPr>
              <a:t>‹#›</a:t>
            </a:fld>
            <a:endParaRPr lang="en-GB" altLang="en-US" sz="1200" b="1" dirty="0">
              <a:solidFill>
                <a:schemeClr val="bg1"/>
              </a:solidFill>
            </a:endParaRPr>
          </a:p>
        </p:txBody>
      </p:sp>
      <p:sp>
        <p:nvSpPr>
          <p:cNvPr id="6" name="TextBox 11">
            <a:extLst>
              <a:ext uri="{FF2B5EF4-FFF2-40B4-BE49-F238E27FC236}">
                <a16:creationId xmlns:a16="http://schemas.microsoft.com/office/drawing/2014/main" id="{A8E2189F-24B6-4B20-8CB1-C9C746EA1982}"/>
              </a:ext>
            </a:extLst>
          </p:cNvPr>
          <p:cNvSpPr txBox="1">
            <a:spLocks noChangeArrowheads="1"/>
          </p:cNvSpPr>
          <p:nvPr/>
        </p:nvSpPr>
        <p:spPr bwMode="auto">
          <a:xfrm>
            <a:off x="4127500" y="6524626"/>
            <a:ext cx="3649133" cy="307975"/>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GB" sz="1400" b="1" dirty="0">
                <a:solidFill>
                  <a:schemeClr val="bg1"/>
                </a:solidFill>
              </a:rPr>
              <a:t>Energy Networks Association</a:t>
            </a:r>
            <a:endParaRPr lang="en-GB" sz="1400" dirty="0">
              <a:latin typeface="Calibri" panose="020F0502020204030204" pitchFamily="34" charset="0"/>
            </a:endParaRPr>
          </a:p>
        </p:txBody>
      </p:sp>
      <p:sp>
        <p:nvSpPr>
          <p:cNvPr id="10" name="Text Placeholder 2"/>
          <p:cNvSpPr>
            <a:spLocks noGrp="1"/>
          </p:cNvSpPr>
          <p:nvPr>
            <p:ph idx="13"/>
          </p:nvPr>
        </p:nvSpPr>
        <p:spPr bwMode="auto">
          <a:xfrm>
            <a:off x="609600" y="1600201"/>
            <a:ext cx="10972800" cy="4525963"/>
          </a:xfrm>
          <a:prstGeom prst="rect">
            <a:avLst/>
          </a:prstGeom>
          <a:noFill/>
          <a:ln w="9525">
            <a:noFill/>
            <a:miter lim="800000"/>
            <a:headEnd/>
            <a:tailEnd/>
          </a:ln>
        </p:spPr>
        <p:txBody>
          <a:bodyPr/>
          <a:lstStyle>
            <a:lvl1pPr algn="l">
              <a:defRPr sz="1600"/>
            </a:lvl1pPr>
            <a:lvl2pPr algn="l">
              <a:defRPr sz="1600"/>
            </a:lvl2pPr>
            <a:lvl3pPr algn="l">
              <a:defRPr sz="1600"/>
            </a:lvl3pPr>
            <a:lvl4pPr algn="l">
              <a:defRPr sz="1600"/>
            </a:lvl4pPr>
            <a:lvl5pPr algn="l">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8" name="Picture 7">
            <a:extLst>
              <a:ext uri="{FF2B5EF4-FFF2-40B4-BE49-F238E27FC236}">
                <a16:creationId xmlns:a16="http://schemas.microsoft.com/office/drawing/2014/main" id="{B274838C-C885-4ADB-8E29-C9ED539D39E1}"/>
              </a:ext>
            </a:extLst>
          </p:cNvPr>
          <p:cNvPicPr>
            <a:picLocks noChangeAspect="1"/>
          </p:cNvPicPr>
          <p:nvPr userDrawn="1"/>
        </p:nvPicPr>
        <p:blipFill>
          <a:blip r:embed="rId2"/>
          <a:stretch>
            <a:fillRect/>
          </a:stretch>
        </p:blipFill>
        <p:spPr>
          <a:xfrm>
            <a:off x="10455700" y="187496"/>
            <a:ext cx="1126700" cy="792404"/>
          </a:xfrm>
          <a:prstGeom prst="rect">
            <a:avLst/>
          </a:prstGeom>
        </p:spPr>
      </p:pic>
      <p:sp>
        <p:nvSpPr>
          <p:cNvPr id="11" name="Rectangle 10">
            <a:extLst>
              <a:ext uri="{FF2B5EF4-FFF2-40B4-BE49-F238E27FC236}">
                <a16:creationId xmlns:a16="http://schemas.microsoft.com/office/drawing/2014/main" id="{0BABD148-2958-44AF-AD75-D91804DB5B4E}"/>
              </a:ext>
            </a:extLst>
          </p:cNvPr>
          <p:cNvSpPr/>
          <p:nvPr userDrawn="1"/>
        </p:nvSpPr>
        <p:spPr>
          <a:xfrm>
            <a:off x="0" y="6126163"/>
            <a:ext cx="12192000" cy="1476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a:extLst>
              <a:ext uri="{FF2B5EF4-FFF2-40B4-BE49-F238E27FC236}">
                <a16:creationId xmlns:a16="http://schemas.microsoft.com/office/drawing/2014/main" id="{2CEB8740-CB77-4D60-AEAC-15124AAA94D0}"/>
              </a:ext>
            </a:extLst>
          </p:cNvPr>
          <p:cNvPicPr>
            <a:picLocks noChangeAspect="1"/>
          </p:cNvPicPr>
          <p:nvPr userDrawn="1"/>
        </p:nvPicPr>
        <p:blipFill>
          <a:blip r:embed="rId3"/>
          <a:stretch>
            <a:fillRect/>
          </a:stretch>
        </p:blipFill>
        <p:spPr>
          <a:xfrm>
            <a:off x="720000" y="6424258"/>
            <a:ext cx="1850665" cy="118443"/>
          </a:xfrm>
          <a:prstGeom prst="rect">
            <a:avLst/>
          </a:prstGeom>
        </p:spPr>
      </p:pic>
    </p:spTree>
    <p:extLst>
      <p:ext uri="{BB962C8B-B14F-4D97-AF65-F5344CB8AC3E}">
        <p14:creationId xmlns:p14="http://schemas.microsoft.com/office/powerpoint/2010/main" val="7248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C1EBEA-6021-EA4F-BC22-34A978EACAB1}"/>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4F3C81DC-B219-0A42-BB33-8E76DD02D02E}"/>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6596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Tree>
    <p:extLst>
      <p:ext uri="{BB962C8B-B14F-4D97-AF65-F5344CB8AC3E}">
        <p14:creationId xmlns:p14="http://schemas.microsoft.com/office/powerpoint/2010/main" val="142675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1A0B1D-523E-3643-8D18-C48F29FD37F9}"/>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E18DD819-3839-D14E-982F-1E236F8FD41B}"/>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389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White 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629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Grey text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3621A0-B3EB-684D-AE09-E7151CA08E4F}"/>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6146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hree column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0471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hree columns grey backgroun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0D81AC-089D-5F48-AA68-F1E3BC03B92B}"/>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8939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editable da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229CC56-CE9D-AC4A-88F4-E1F37208D035}"/>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7BADC050-BCFF-C545-AB53-D940716D9061}"/>
              </a:ext>
            </a:extLst>
          </p:cNvPr>
          <p:cNvPicPr>
            <a:picLocks noChangeAspect="1"/>
          </p:cNvPicPr>
          <p:nvPr userDrawn="1"/>
        </p:nvPicPr>
        <p:blipFill>
          <a:blip r:embed="rId2"/>
          <a:stretch>
            <a:fillRect/>
          </a:stretch>
        </p:blipFill>
        <p:spPr>
          <a:xfrm>
            <a:off x="720000" y="2930856"/>
            <a:ext cx="1126699" cy="792404"/>
          </a:xfrm>
          <a:prstGeom prst="rect">
            <a:avLst/>
          </a:prstGeom>
        </p:spPr>
      </p:pic>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7690733C-3A1C-F541-A5D2-872F336705D9}"/>
              </a:ext>
            </a:extLst>
          </p:cNvPr>
          <p:cNvSpPr txBox="1"/>
          <p:nvPr userDrawn="1"/>
        </p:nvSpPr>
        <p:spPr>
          <a:xfrm>
            <a:off x="720000" y="4224991"/>
            <a:ext cx="2150650" cy="1154162"/>
          </a:xfrm>
          <a:prstGeom prst="rect">
            <a:avLst/>
          </a:prstGeom>
          <a:noFill/>
        </p:spPr>
        <p:txBody>
          <a:bodyPr wrap="square" lIns="0" tIns="0" rIns="0" bIns="0" rtlCol="0">
            <a:spAutoFit/>
          </a:bodyPr>
          <a:lstStyle/>
          <a:p>
            <a:r>
              <a:rPr lang="en-GB" sz="1000" b="1">
                <a:solidFill>
                  <a:schemeClr val="bg1"/>
                </a:solidFill>
              </a:rPr>
              <a:t>Energy Networks Association</a:t>
            </a:r>
          </a:p>
          <a:p>
            <a:r>
              <a:rPr lang="en-GB" sz="1000">
                <a:solidFill>
                  <a:schemeClr val="bg1"/>
                </a:solidFill>
              </a:rPr>
              <a:t>4 More London Riverside</a:t>
            </a:r>
          </a:p>
          <a:p>
            <a:r>
              <a:rPr lang="en-GB" sz="1000">
                <a:solidFill>
                  <a:schemeClr val="bg1"/>
                </a:solidFill>
              </a:rPr>
              <a:t>London SE1 2AU</a:t>
            </a:r>
          </a:p>
          <a:p>
            <a:pPr>
              <a:spcAft>
                <a:spcPts val="600"/>
              </a:spcAft>
            </a:pPr>
            <a:r>
              <a:rPr lang="en-GB" sz="1000">
                <a:solidFill>
                  <a:schemeClr val="bg1"/>
                </a:solidFill>
              </a:rPr>
              <a:t>t. +44 (0)20 7706 5100 </a:t>
            </a:r>
          </a:p>
          <a:p>
            <a:r>
              <a:rPr lang="en-GB" sz="1000">
                <a:solidFill>
                  <a:schemeClr val="bg1"/>
                </a:solidFill>
              </a:rPr>
              <a:t>    @EnergyNetworks</a:t>
            </a:r>
          </a:p>
          <a:p>
            <a:r>
              <a:rPr lang="en-GB" sz="1000" b="1">
                <a:solidFill>
                  <a:schemeClr val="accent3"/>
                </a:solidFill>
              </a:rPr>
              <a:t>energynetworks.org</a:t>
            </a:r>
          </a:p>
          <a:p>
            <a:endParaRPr lang="en-GB" sz="1000">
              <a:solidFill>
                <a:schemeClr val="bg1"/>
              </a:solidFill>
            </a:endParaRPr>
          </a:p>
        </p:txBody>
      </p:sp>
      <p:sp>
        <p:nvSpPr>
          <p:cNvPr id="12" name="TextBox 11">
            <a:extLst>
              <a:ext uri="{FF2B5EF4-FFF2-40B4-BE49-F238E27FC236}">
                <a16:creationId xmlns:a16="http://schemas.microsoft.com/office/drawing/2014/main" id="{94000841-12F3-6E47-A63B-FFE74C0CC0C8}"/>
              </a:ext>
            </a:extLst>
          </p:cNvPr>
          <p:cNvSpPr txBox="1"/>
          <p:nvPr userDrawn="1"/>
        </p:nvSpPr>
        <p:spPr>
          <a:xfrm>
            <a:off x="720000" y="5621152"/>
            <a:ext cx="4134581" cy="224677"/>
          </a:xfrm>
          <a:prstGeom prst="rect">
            <a:avLst/>
          </a:prstGeom>
          <a:noFill/>
        </p:spPr>
        <p:txBody>
          <a:bodyPr wrap="square" lIns="0" tIns="0" rIns="0" bIns="0" rtlCol="0">
            <a:spAutoFit/>
          </a:bodyPr>
          <a:lstStyle/>
          <a:p>
            <a:r>
              <a:rPr lang="en-GB" sz="730" b="0">
                <a:solidFill>
                  <a:schemeClr val="bg1"/>
                </a:solidFill>
              </a:rPr>
              <a:t>Energy Networks Association Limited is a company registered in England &amp; Wales No. 04832301</a:t>
            </a:r>
          </a:p>
          <a:p>
            <a:r>
              <a:rPr lang="en-GB" sz="730" b="0">
                <a:solidFill>
                  <a:schemeClr val="bg1"/>
                </a:solidFill>
              </a:rPr>
              <a:t>Registered office: 4 More London Riverside, London SE1 2AU</a:t>
            </a:r>
          </a:p>
        </p:txBody>
      </p:sp>
      <p:pic>
        <p:nvPicPr>
          <p:cNvPr id="14" name="Picture 13">
            <a:extLst>
              <a:ext uri="{FF2B5EF4-FFF2-40B4-BE49-F238E27FC236}">
                <a16:creationId xmlns:a16="http://schemas.microsoft.com/office/drawing/2014/main" id="{BE0176C1-3171-F14F-A2A7-072D0A4873B2}"/>
              </a:ext>
            </a:extLst>
          </p:cNvPr>
          <p:cNvPicPr>
            <a:picLocks noChangeAspect="1"/>
          </p:cNvPicPr>
          <p:nvPr userDrawn="1"/>
        </p:nvPicPr>
        <p:blipFill>
          <a:blip r:embed="rId4"/>
          <a:stretch>
            <a:fillRect/>
          </a:stretch>
        </p:blipFill>
        <p:spPr>
          <a:xfrm>
            <a:off x="720000" y="4949308"/>
            <a:ext cx="121375" cy="94403"/>
          </a:xfrm>
          <a:prstGeom prst="rect">
            <a:avLst/>
          </a:prstGeom>
        </p:spPr>
      </p:pic>
      <p:sp>
        <p:nvSpPr>
          <p:cNvPr id="3" name="Text Placeholder 2">
            <a:extLst>
              <a:ext uri="{FF2B5EF4-FFF2-40B4-BE49-F238E27FC236}">
                <a16:creationId xmlns:a16="http://schemas.microsoft.com/office/drawing/2014/main" id="{8CBF64F1-74AF-8148-922B-93C1F8B12475}"/>
              </a:ext>
            </a:extLst>
          </p:cNvPr>
          <p:cNvSpPr>
            <a:spLocks noGrp="1"/>
          </p:cNvSpPr>
          <p:nvPr>
            <p:ph type="body" sz="quarter" idx="10"/>
          </p:nvPr>
        </p:nvSpPr>
        <p:spPr>
          <a:xfrm>
            <a:off x="720000" y="5389754"/>
            <a:ext cx="1355290" cy="200013"/>
          </a:xfrm>
        </p:spPr>
        <p:txBody>
          <a:bodyPr>
            <a:noAutofit/>
          </a:bodyPr>
          <a:lstStyle>
            <a:lvl1pPr marL="0" indent="0">
              <a:lnSpc>
                <a:spcPct val="100000"/>
              </a:lnSpc>
              <a:spcBef>
                <a:spcPts val="0"/>
              </a:spcBef>
              <a:buNone/>
              <a:defRPr sz="730">
                <a:solidFill>
                  <a:schemeClr val="bg1"/>
                </a:solidFill>
              </a:defRPr>
            </a:lvl1pPr>
            <a:lvl2pPr marL="271462" indent="0">
              <a:lnSpc>
                <a:spcPct val="100000"/>
              </a:lnSpc>
              <a:spcBef>
                <a:spcPts val="0"/>
              </a:spcBef>
              <a:buNone/>
              <a:defRPr sz="730">
                <a:solidFill>
                  <a:schemeClr val="bg1"/>
                </a:solidFill>
              </a:defRPr>
            </a:lvl2pPr>
            <a:lvl3pPr marL="577850" indent="0">
              <a:lnSpc>
                <a:spcPct val="100000"/>
              </a:lnSpc>
              <a:spcBef>
                <a:spcPts val="0"/>
              </a:spcBef>
              <a:buNone/>
              <a:defRPr sz="730">
                <a:solidFill>
                  <a:schemeClr val="bg1"/>
                </a:solidFill>
              </a:defRPr>
            </a:lvl3pPr>
            <a:lvl4pPr marL="895350" indent="0">
              <a:lnSpc>
                <a:spcPct val="100000"/>
              </a:lnSpc>
              <a:spcBef>
                <a:spcPts val="0"/>
              </a:spcBef>
              <a:buNone/>
              <a:defRPr sz="730">
                <a:solidFill>
                  <a:schemeClr val="bg1"/>
                </a:solidFill>
              </a:defRPr>
            </a:lvl4pPr>
            <a:lvl5pPr marL="1155700" indent="0">
              <a:lnSpc>
                <a:spcPct val="100000"/>
              </a:lnSpc>
              <a:spcBef>
                <a:spcPts val="0"/>
              </a:spcBef>
              <a:buNone/>
              <a:defRPr sz="73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09381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C6520-C769-8547-9F0B-AE80CB24FE1E}"/>
              </a:ext>
            </a:extLst>
          </p:cNvPr>
          <p:cNvSpPr>
            <a:spLocks noGrp="1"/>
          </p:cNvSpPr>
          <p:nvPr>
            <p:ph type="title"/>
          </p:nvPr>
        </p:nvSpPr>
        <p:spPr>
          <a:xfrm>
            <a:off x="720000" y="288000"/>
            <a:ext cx="9000000" cy="9360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043D08-9A52-454E-A52C-20C942309C06}"/>
              </a:ext>
            </a:extLst>
          </p:cNvPr>
          <p:cNvSpPr>
            <a:spLocks noGrp="1"/>
          </p:cNvSpPr>
          <p:nvPr>
            <p:ph type="body" idx="1"/>
          </p:nvPr>
        </p:nvSpPr>
        <p:spPr>
          <a:xfrm>
            <a:off x="720000" y="1800000"/>
            <a:ext cx="11037600" cy="39600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A42453E8-E7DC-A349-95CE-E1AA0F5F33F4}"/>
              </a:ext>
            </a:extLst>
          </p:cNvPr>
          <p:cNvSpPr>
            <a:spLocks noGrp="1"/>
          </p:cNvSpPr>
          <p:nvPr>
            <p:ph type="sldNum" sz="quarter" idx="4"/>
          </p:nvPr>
        </p:nvSpPr>
        <p:spPr>
          <a:xfrm>
            <a:off x="10677600" y="6320870"/>
            <a:ext cx="1080000" cy="360000"/>
          </a:xfrm>
          <a:prstGeom prst="rect">
            <a:avLst/>
          </a:prstGeom>
        </p:spPr>
        <p:txBody>
          <a:bodyPr vert="horz" lIns="0" tIns="0" rIns="0" bIns="0" rtlCol="0" anchor="ctr"/>
          <a:lstStyle>
            <a:lvl1pPr algn="l">
              <a:defRPr sz="1600">
                <a:solidFill>
                  <a:schemeClr val="accent1"/>
                </a:solidFill>
              </a:defRPr>
            </a:lvl1pPr>
          </a:lstStyle>
          <a:p>
            <a:fld id="{98FF217E-B86F-EA42-9607-BE163228A213}" type="slidenum">
              <a:rPr lang="en-GB"/>
              <a:pPr/>
              <a:t>‹#›</a:t>
            </a:fld>
            <a:endParaRPr lang="en-GB"/>
          </a:p>
        </p:txBody>
      </p:sp>
    </p:spTree>
    <p:extLst>
      <p:ext uri="{BB962C8B-B14F-4D97-AF65-F5344CB8AC3E}">
        <p14:creationId xmlns:p14="http://schemas.microsoft.com/office/powerpoint/2010/main" val="101015306"/>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4" r:id="rId3"/>
    <p:sldLayoutId id="2147483658" r:id="rId4"/>
    <p:sldLayoutId id="2147483650" r:id="rId5"/>
    <p:sldLayoutId id="2147483659" r:id="rId6"/>
    <p:sldLayoutId id="2147483655" r:id="rId7"/>
    <p:sldLayoutId id="2147483660" r:id="rId8"/>
    <p:sldLayoutId id="2147483656" r:id="rId9"/>
    <p:sldLayoutId id="2147483661" r:id="rId10"/>
  </p:sldLayoutIdLst>
  <p:hf hdr="0" ftr="0" dt="0"/>
  <p:txStyles>
    <p:title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p:titleStyle>
    <p:bodyStyle>
      <a:lvl1pPr marL="228600" indent="-228600" algn="l" defTabSz="914400" rtl="0" eaLnBrk="1" latinLnBrk="0" hangingPunct="1">
        <a:lnSpc>
          <a:spcPts val="2200"/>
        </a:lnSpc>
        <a:spcBef>
          <a:spcPts val="400"/>
        </a:spcBef>
        <a:buClr>
          <a:schemeClr val="accent4"/>
        </a:buClr>
        <a:buFont typeface="Arial" panose="020B0604020202020204" pitchFamily="34" charset="0"/>
        <a:buChar char="•"/>
        <a:defRPr sz="1900" kern="1200">
          <a:solidFill>
            <a:schemeClr val="tx1"/>
          </a:solidFill>
          <a:latin typeface="+mn-lt"/>
          <a:ea typeface="+mn-ea"/>
          <a:cs typeface="+mn-cs"/>
        </a:defRPr>
      </a:lvl1pPr>
      <a:lvl2pPr marL="542925"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2pPr>
      <a:lvl3pPr marL="84931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3pPr>
      <a:lvl4pPr marL="1155700" indent="-260350"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4pPr>
      <a:lvl5pPr marL="142716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www.energynetworks.org/"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05D0-5B81-E54C-BC9C-1A5C8306C6EA}"/>
              </a:ext>
            </a:extLst>
          </p:cNvPr>
          <p:cNvSpPr>
            <a:spLocks noGrp="1"/>
          </p:cNvSpPr>
          <p:nvPr>
            <p:ph type="ctrTitle"/>
          </p:nvPr>
        </p:nvSpPr>
        <p:spPr/>
        <p:txBody>
          <a:bodyPr/>
          <a:lstStyle/>
          <a:p>
            <a:r>
              <a:rPr lang="en-GB" dirty="0"/>
              <a:t>Energy Networks Association</a:t>
            </a:r>
          </a:p>
        </p:txBody>
      </p:sp>
      <p:sp>
        <p:nvSpPr>
          <p:cNvPr id="3" name="Subtitle 2">
            <a:extLst>
              <a:ext uri="{FF2B5EF4-FFF2-40B4-BE49-F238E27FC236}">
                <a16:creationId xmlns:a16="http://schemas.microsoft.com/office/drawing/2014/main" id="{43E9C02A-984B-4548-A0E0-6C6B462DEAEC}"/>
              </a:ext>
            </a:extLst>
          </p:cNvPr>
          <p:cNvSpPr>
            <a:spLocks noGrp="1"/>
          </p:cNvSpPr>
          <p:nvPr>
            <p:ph type="subTitle" idx="1"/>
          </p:nvPr>
        </p:nvSpPr>
        <p:spPr>
          <a:xfrm>
            <a:off x="720000" y="3434204"/>
            <a:ext cx="7832872" cy="1219076"/>
          </a:xfrm>
        </p:spPr>
        <p:txBody>
          <a:bodyPr/>
          <a:lstStyle/>
          <a:p>
            <a:r>
              <a:rPr lang="en-GB" dirty="0"/>
              <a:t>ENA TS 48-6-1 Issue 3 2026</a:t>
            </a:r>
          </a:p>
          <a:p>
            <a:r>
              <a:rPr lang="en-GB" dirty="0"/>
              <a:t>Revision Summary</a:t>
            </a:r>
          </a:p>
        </p:txBody>
      </p:sp>
      <p:sp>
        <p:nvSpPr>
          <p:cNvPr id="4" name="Slide Number Placeholder 3">
            <a:extLst>
              <a:ext uri="{FF2B5EF4-FFF2-40B4-BE49-F238E27FC236}">
                <a16:creationId xmlns:a16="http://schemas.microsoft.com/office/drawing/2014/main" id="{09776A9A-448E-8A4C-8353-C962B42D7E05}"/>
              </a:ext>
            </a:extLst>
          </p:cNvPr>
          <p:cNvSpPr>
            <a:spLocks noGrp="1"/>
          </p:cNvSpPr>
          <p:nvPr>
            <p:ph type="sldNum" sz="quarter" idx="12"/>
          </p:nvPr>
        </p:nvSpPr>
        <p:spPr/>
        <p:txBody>
          <a:bodyPr/>
          <a:lstStyle/>
          <a:p>
            <a:fld id="{98FF217E-B86F-EA42-9607-BE163228A213}" type="slidenum">
              <a:rPr lang="en-GB"/>
              <a:t>1</a:t>
            </a:fld>
            <a:endParaRPr lang="en-GB"/>
          </a:p>
        </p:txBody>
      </p:sp>
      <p:sp>
        <p:nvSpPr>
          <p:cNvPr id="5" name="Text Placeholder 4">
            <a:extLst>
              <a:ext uri="{FF2B5EF4-FFF2-40B4-BE49-F238E27FC236}">
                <a16:creationId xmlns:a16="http://schemas.microsoft.com/office/drawing/2014/main" id="{D31438FE-674C-F34A-A0A5-49094064CF72}"/>
              </a:ext>
            </a:extLst>
          </p:cNvPr>
          <p:cNvSpPr>
            <a:spLocks noGrp="1"/>
          </p:cNvSpPr>
          <p:nvPr>
            <p:ph type="body" sz="quarter" idx="15"/>
          </p:nvPr>
        </p:nvSpPr>
        <p:spPr/>
        <p:txBody>
          <a:bodyPr/>
          <a:lstStyle/>
          <a:p>
            <a:r>
              <a:rPr lang="en-GB" dirty="0"/>
              <a:t>19</a:t>
            </a:r>
            <a:r>
              <a:rPr lang="en-GB" baseline="30000" dirty="0"/>
              <a:t>th</a:t>
            </a:r>
            <a:r>
              <a:rPr lang="en-GB" dirty="0"/>
              <a:t> February 2026</a:t>
            </a:r>
          </a:p>
        </p:txBody>
      </p:sp>
    </p:spTree>
    <p:extLst>
      <p:ext uri="{BB962C8B-B14F-4D97-AF65-F5344CB8AC3E}">
        <p14:creationId xmlns:p14="http://schemas.microsoft.com/office/powerpoint/2010/main" val="2898644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8D5D3-CA9F-4309-A80B-5504D3BF2A0A}"/>
              </a:ext>
            </a:extLst>
          </p:cNvPr>
          <p:cNvSpPr>
            <a:spLocks noGrp="1"/>
          </p:cNvSpPr>
          <p:nvPr>
            <p:ph type="title" idx="4294967295"/>
          </p:nvPr>
        </p:nvSpPr>
        <p:spPr>
          <a:xfrm>
            <a:off x="309564" y="188914"/>
            <a:ext cx="7129463" cy="719137"/>
          </a:xfrm>
        </p:spPr>
        <p:txBody>
          <a:bodyPr/>
          <a:lstStyle/>
          <a:p>
            <a:pPr eaLnBrk="1" hangingPunct="1">
              <a:defRPr/>
            </a:pPr>
            <a:r>
              <a:rPr sz="2400" dirty="0"/>
              <a:t>ENA </a:t>
            </a:r>
            <a:r>
              <a:rPr lang="en-US" sz="2400" dirty="0"/>
              <a:t>TS 48-6-1 </a:t>
            </a:r>
            <a:r>
              <a:rPr sz="2400" dirty="0"/>
              <a:t>Issue </a:t>
            </a:r>
            <a:r>
              <a:rPr lang="en-US" sz="2400" dirty="0"/>
              <a:t>3 </a:t>
            </a:r>
            <a:r>
              <a:rPr sz="2400" dirty="0"/>
              <a:t>202</a:t>
            </a:r>
            <a:r>
              <a:rPr lang="en-US" sz="2400" dirty="0"/>
              <a:t>6</a:t>
            </a:r>
            <a:br>
              <a:rPr sz="2400" dirty="0"/>
            </a:br>
            <a:r>
              <a:rPr sz="2400" dirty="0"/>
              <a:t>Revision Summary</a:t>
            </a:r>
          </a:p>
        </p:txBody>
      </p:sp>
      <p:sp>
        <p:nvSpPr>
          <p:cNvPr id="9219" name="Text Box 6">
            <a:extLst>
              <a:ext uri="{FF2B5EF4-FFF2-40B4-BE49-F238E27FC236}">
                <a16:creationId xmlns:a16="http://schemas.microsoft.com/office/drawing/2014/main" id="{F08D7687-7577-439C-8802-8C6E983732D3}"/>
              </a:ext>
            </a:extLst>
          </p:cNvPr>
          <p:cNvSpPr>
            <a:spLocks noGrp="1"/>
          </p:cNvSpPr>
          <p:nvPr>
            <p:ph idx="13"/>
          </p:nvPr>
        </p:nvSpPr>
        <p:spPr>
          <a:xfrm>
            <a:off x="1919289" y="1350964"/>
            <a:ext cx="8137525" cy="748923"/>
          </a:xfrm>
          <a:ln/>
        </p:spPr>
        <p:txBody>
          <a:bodyPr>
            <a:spAutoFit/>
          </a:bodyPr>
          <a:lstStyle/>
          <a:p>
            <a:pPr algn="ctr">
              <a:spcBef>
                <a:spcPct val="50000"/>
              </a:spcBef>
              <a:buNone/>
            </a:pPr>
            <a:r>
              <a:rPr lang="en-GB" sz="2400" b="1" u="sng" dirty="0">
                <a:solidFill>
                  <a:srgbClr val="1F538D"/>
                </a:solidFill>
                <a:cs typeface="Arial" panose="020B0604020202020204" pitchFamily="34" charset="0"/>
              </a:rPr>
              <a:t>Functional Test Requirements – Distance Protection</a:t>
            </a:r>
          </a:p>
          <a:p>
            <a:pPr algn="ctr">
              <a:spcBef>
                <a:spcPct val="50000"/>
              </a:spcBef>
              <a:buFont typeface="Arial" panose="020B0604020202020204" pitchFamily="34" charset="0"/>
              <a:buNone/>
            </a:pPr>
            <a:endParaRPr lang="en-US" altLang="en-US" sz="2400" b="1" u="sng" dirty="0">
              <a:solidFill>
                <a:srgbClr val="1F538D"/>
              </a:solidFill>
              <a:cs typeface="Arial" panose="020B0604020202020204" pitchFamily="34" charset="0"/>
            </a:endParaRPr>
          </a:p>
        </p:txBody>
      </p:sp>
      <p:sp>
        <p:nvSpPr>
          <p:cNvPr id="5" name="Text Box 6">
            <a:extLst>
              <a:ext uri="{FF2B5EF4-FFF2-40B4-BE49-F238E27FC236}">
                <a16:creationId xmlns:a16="http://schemas.microsoft.com/office/drawing/2014/main" id="{DE0859EF-37E6-49F9-AC95-4382E546A560}"/>
              </a:ext>
            </a:extLst>
          </p:cNvPr>
          <p:cNvSpPr txBox="1">
            <a:spLocks noChangeArrowheads="1"/>
          </p:cNvSpPr>
          <p:nvPr/>
        </p:nvSpPr>
        <p:spPr bwMode="auto">
          <a:xfrm>
            <a:off x="296069" y="2377430"/>
            <a:ext cx="11438731" cy="36933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sz="1800" b="1" dirty="0">
                <a:solidFill>
                  <a:schemeClr val="bg1"/>
                </a:solidFill>
                <a:cs typeface="Times New Roman" panose="02020603050405020304" pitchFamily="18" charset="0"/>
              </a:rPr>
              <a:t>Details functional test requirements for distance protection schemes.</a:t>
            </a:r>
            <a:endParaRPr lang="en-GB" altLang="en-US" sz="1800" b="1" dirty="0">
              <a:solidFill>
                <a:schemeClr val="bg1"/>
              </a:solidFill>
              <a:cs typeface="Times New Roman" panose="02020603050405020304" pitchFamily="18" charset="0"/>
            </a:endParaRPr>
          </a:p>
        </p:txBody>
      </p:sp>
      <p:sp>
        <p:nvSpPr>
          <p:cNvPr id="6" name="Text Box 6">
            <a:extLst>
              <a:ext uri="{FF2B5EF4-FFF2-40B4-BE49-F238E27FC236}">
                <a16:creationId xmlns:a16="http://schemas.microsoft.com/office/drawing/2014/main" id="{F4DF94DB-E70C-4269-885A-1A7EFA39C7B1}"/>
              </a:ext>
            </a:extLst>
          </p:cNvPr>
          <p:cNvSpPr txBox="1">
            <a:spLocks noChangeArrowheads="1"/>
          </p:cNvSpPr>
          <p:nvPr/>
        </p:nvSpPr>
        <p:spPr bwMode="auto">
          <a:xfrm>
            <a:off x="309564" y="3589818"/>
            <a:ext cx="4159799" cy="1616725"/>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lvl="1" indent="-179388">
              <a:lnSpc>
                <a:spcPct val="150000"/>
              </a:lnSpc>
              <a:spcBef>
                <a:spcPct val="0"/>
              </a:spcBef>
              <a:buNone/>
              <a:defRPr/>
            </a:pPr>
            <a:r>
              <a:rPr lang="en-US" altLang="en-US" sz="1800" b="1" dirty="0">
                <a:solidFill>
                  <a:srgbClr val="1F538D"/>
                </a:solidFill>
                <a:cs typeface="Times New Roman" panose="02020603050405020304" pitchFamily="18" charset="0"/>
              </a:rPr>
              <a:t>SCOPE</a:t>
            </a:r>
          </a:p>
          <a:p>
            <a:pPr marL="182563" lvl="2" indent="-174625">
              <a:lnSpc>
                <a:spcPct val="110000"/>
              </a:lnSpc>
              <a:spcBef>
                <a:spcPts val="200"/>
              </a:spcBef>
              <a:spcAft>
                <a:spcPts val="600"/>
              </a:spcAft>
              <a:buClr>
                <a:schemeClr val="accent4"/>
              </a:buClr>
              <a:defRPr/>
            </a:pPr>
            <a:r>
              <a:rPr lang="en-GB" altLang="en-US" sz="1300" dirty="0">
                <a:latin typeface="+mn-lt"/>
              </a:rPr>
              <a:t>This ENA TS </a:t>
            </a:r>
            <a:r>
              <a:rPr lang="en-US" altLang="en-US" sz="1300" dirty="0">
                <a:latin typeface="+mn-lt"/>
              </a:rPr>
              <a:t>details functional test requirements for distance protection schemes in newly introduced relays or devices, as required by the ENA PAP. It also details the information to be provided to the ENA PAP by the manufacturer/supplier.</a:t>
            </a:r>
          </a:p>
        </p:txBody>
      </p:sp>
      <p:sp>
        <p:nvSpPr>
          <p:cNvPr id="7" name="Text Box 6">
            <a:extLst>
              <a:ext uri="{FF2B5EF4-FFF2-40B4-BE49-F238E27FC236}">
                <a16:creationId xmlns:a16="http://schemas.microsoft.com/office/drawing/2014/main" id="{D7379C3D-C2B2-4D77-BD70-B8832DB223B1}"/>
              </a:ext>
            </a:extLst>
          </p:cNvPr>
          <p:cNvSpPr txBox="1">
            <a:spLocks noChangeArrowheads="1"/>
          </p:cNvSpPr>
          <p:nvPr/>
        </p:nvSpPr>
        <p:spPr bwMode="auto">
          <a:xfrm>
            <a:off x="5736772" y="3731806"/>
            <a:ext cx="4032250" cy="1089401"/>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indent="0">
              <a:spcBef>
                <a:spcPct val="0"/>
              </a:spcBef>
              <a:buNone/>
              <a:defRPr/>
            </a:pPr>
            <a:r>
              <a:rPr lang="en-US" altLang="en-US" sz="1800" b="1" dirty="0">
                <a:solidFill>
                  <a:srgbClr val="1F538D"/>
                </a:solidFill>
                <a:cs typeface="Times New Roman" panose="02020603050405020304" pitchFamily="18" charset="0"/>
              </a:rPr>
              <a:t>HISTORY</a:t>
            </a:r>
          </a:p>
          <a:p>
            <a:pPr marL="182563" lvl="2" indent="-174625">
              <a:lnSpc>
                <a:spcPct val="110000"/>
              </a:lnSpc>
              <a:spcBef>
                <a:spcPts val="200"/>
              </a:spcBef>
              <a:buClr>
                <a:schemeClr val="accent4"/>
              </a:buClr>
              <a:defRPr/>
            </a:pPr>
            <a:r>
              <a:rPr lang="en-GB" altLang="en-US" sz="1300" dirty="0">
                <a:latin typeface="+mn-lt"/>
              </a:rPr>
              <a:t>1</a:t>
            </a:r>
            <a:r>
              <a:rPr lang="en-GB" altLang="en-US" sz="1300" baseline="30000" dirty="0">
                <a:latin typeface="+mn-lt"/>
              </a:rPr>
              <a:t>st</a:t>
            </a:r>
            <a:r>
              <a:rPr lang="en-GB" altLang="en-US" sz="1300" dirty="0">
                <a:latin typeface="+mn-lt"/>
              </a:rPr>
              <a:t> Issue: 2004</a:t>
            </a:r>
          </a:p>
          <a:p>
            <a:pPr marL="182563" lvl="2" indent="-174625">
              <a:lnSpc>
                <a:spcPct val="110000"/>
              </a:lnSpc>
              <a:spcBef>
                <a:spcPts val="200"/>
              </a:spcBef>
              <a:buClr>
                <a:schemeClr val="accent4"/>
              </a:buClr>
              <a:defRPr/>
            </a:pPr>
            <a:r>
              <a:rPr lang="en-GB" altLang="en-US" sz="1300" dirty="0">
                <a:latin typeface="+mn-lt"/>
              </a:rPr>
              <a:t>2</a:t>
            </a:r>
            <a:r>
              <a:rPr lang="en-GB" altLang="en-US" sz="1300" baseline="30000" dirty="0">
                <a:latin typeface="+mn-lt"/>
              </a:rPr>
              <a:t>nd</a:t>
            </a:r>
            <a:r>
              <a:rPr lang="en-GB" altLang="en-US" sz="1300" dirty="0">
                <a:latin typeface="+mn-lt"/>
              </a:rPr>
              <a:t> Issue: January 2019</a:t>
            </a:r>
          </a:p>
          <a:p>
            <a:pPr marL="182563" lvl="2" indent="-174625">
              <a:lnSpc>
                <a:spcPct val="110000"/>
              </a:lnSpc>
              <a:spcBef>
                <a:spcPts val="200"/>
              </a:spcBef>
              <a:buClr>
                <a:schemeClr val="accent4"/>
              </a:buClr>
              <a:defRPr/>
            </a:pPr>
            <a:r>
              <a:rPr lang="en-GB" altLang="en-US" sz="1300" dirty="0">
                <a:latin typeface="+mn-lt"/>
              </a:rPr>
              <a:t>3</a:t>
            </a:r>
            <a:r>
              <a:rPr lang="en-GB" altLang="en-US" sz="1300" baseline="30000" dirty="0">
                <a:latin typeface="+mn-lt"/>
              </a:rPr>
              <a:t>rd</a:t>
            </a:r>
            <a:r>
              <a:rPr lang="en-GB" altLang="en-US" sz="1300" dirty="0">
                <a:latin typeface="+mn-lt"/>
              </a:rPr>
              <a:t> Issue: February 2026</a:t>
            </a:r>
          </a:p>
        </p:txBody>
      </p:sp>
      <p:sp>
        <p:nvSpPr>
          <p:cNvPr id="9223" name="Rectangle 1">
            <a:extLst>
              <a:ext uri="{FF2B5EF4-FFF2-40B4-BE49-F238E27FC236}">
                <a16:creationId xmlns:a16="http://schemas.microsoft.com/office/drawing/2014/main" id="{E1E841CD-CF13-4CC8-9B5E-67A94FFFA45D}"/>
              </a:ext>
            </a:extLst>
          </p:cNvPr>
          <p:cNvSpPr>
            <a:spLocks noChangeArrowheads="1"/>
          </p:cNvSpPr>
          <p:nvPr/>
        </p:nvSpPr>
        <p:spPr bwMode="auto">
          <a:xfrm>
            <a:off x="208984" y="1821800"/>
            <a:ext cx="22958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cs typeface="Times New Roman" panose="02020603050405020304" pitchFamily="18" charset="0"/>
              </a:rPr>
              <a:t>DOCUMENT PURPOSE</a:t>
            </a:r>
            <a:endParaRPr lang="en-GB" altLang="en-US" sz="1800" b="1" dirty="0">
              <a:solidFill>
                <a:srgbClr val="1F538D"/>
              </a:solidFill>
              <a:cs typeface="Times New Roman" panose="02020603050405020304" pitchFamily="18" charset="0"/>
            </a:endParaRPr>
          </a:p>
        </p:txBody>
      </p:sp>
      <p:sp>
        <p:nvSpPr>
          <p:cNvPr id="8" name="Slide Number Placeholder 5">
            <a:extLst>
              <a:ext uri="{FF2B5EF4-FFF2-40B4-BE49-F238E27FC236}">
                <a16:creationId xmlns:a16="http://schemas.microsoft.com/office/drawing/2014/main" id="{7171B638-E59B-4A14-8066-7B4E0DB892B7}"/>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2</a:t>
            </a:fld>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11BFD1-F6B9-46E6-816A-9ABFFC643D26}"/>
              </a:ext>
            </a:extLst>
          </p:cNvPr>
          <p:cNvSpPr>
            <a:spLocks noGrp="1"/>
          </p:cNvSpPr>
          <p:nvPr>
            <p:ph type="title" idx="4294967295"/>
          </p:nvPr>
        </p:nvSpPr>
        <p:spPr>
          <a:xfrm>
            <a:off x="367505" y="188914"/>
            <a:ext cx="7129463" cy="719137"/>
          </a:xfrm>
        </p:spPr>
        <p:txBody>
          <a:bodyPr/>
          <a:lstStyle/>
          <a:p>
            <a:pPr eaLnBrk="1" hangingPunct="1">
              <a:defRPr/>
            </a:pPr>
            <a:r>
              <a:rPr lang="en-GB" sz="2400" dirty="0"/>
              <a:t>ENA TS 48-6-1 Issue 3 2026</a:t>
            </a:r>
            <a:br>
              <a:rPr sz="2400" dirty="0"/>
            </a:br>
            <a:r>
              <a:rPr sz="2400" dirty="0"/>
              <a:t>Revision Summary</a:t>
            </a:r>
          </a:p>
        </p:txBody>
      </p:sp>
      <p:sp>
        <p:nvSpPr>
          <p:cNvPr id="11267" name="Text Box 6">
            <a:extLst>
              <a:ext uri="{FF2B5EF4-FFF2-40B4-BE49-F238E27FC236}">
                <a16:creationId xmlns:a16="http://schemas.microsoft.com/office/drawing/2014/main" id="{9AB05A62-07F3-4F00-A78F-33B53DE1613E}"/>
              </a:ext>
            </a:extLst>
          </p:cNvPr>
          <p:cNvSpPr txBox="1">
            <a:spLocks noChangeArrowheads="1"/>
          </p:cNvSpPr>
          <p:nvPr/>
        </p:nvSpPr>
        <p:spPr bwMode="auto">
          <a:xfrm>
            <a:off x="367505" y="1328737"/>
            <a:ext cx="8188666" cy="2744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19138"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809625"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0795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of Amendments</a:t>
            </a:r>
          </a:p>
          <a:p>
            <a:pPr marL="266700" lvl="2" indent="-258763">
              <a:lnSpc>
                <a:spcPts val="2200"/>
              </a:lnSpc>
              <a:spcBef>
                <a:spcPts val="400"/>
              </a:spcBef>
              <a:buClr>
                <a:schemeClr val="accent4"/>
              </a:buClr>
            </a:pPr>
            <a:r>
              <a:rPr lang="en-GB" altLang="en-US" sz="1900" dirty="0">
                <a:latin typeface="+mn-lt"/>
              </a:rPr>
              <a:t>Use of the word ‘device’ </a:t>
            </a:r>
            <a:r>
              <a:rPr lang="en-US" altLang="en-US" sz="1900" dirty="0">
                <a:latin typeface="+mn-lt"/>
              </a:rPr>
              <a:t>added when reference to ‘relay’ throughout the document in order to broaden the scope </a:t>
            </a:r>
            <a:r>
              <a:rPr lang="en-GB" altLang="en-US" sz="1900" dirty="0">
                <a:latin typeface="+mn-lt"/>
              </a:rPr>
              <a:t> of a functional specification.</a:t>
            </a:r>
          </a:p>
          <a:p>
            <a:pPr marL="266700" lvl="2" indent="-258763">
              <a:lnSpc>
                <a:spcPts val="2200"/>
              </a:lnSpc>
              <a:spcBef>
                <a:spcPts val="400"/>
              </a:spcBef>
              <a:buClr>
                <a:schemeClr val="accent4"/>
              </a:buClr>
            </a:pPr>
            <a:r>
              <a:rPr lang="en-GB" altLang="en-US" sz="1900" dirty="0">
                <a:latin typeface="+mn-lt"/>
              </a:rPr>
              <a:t>General update to references.</a:t>
            </a:r>
          </a:p>
          <a:p>
            <a:pPr marL="266700" lvl="2" indent="-258763">
              <a:lnSpc>
                <a:spcPts val="2200"/>
              </a:lnSpc>
              <a:spcBef>
                <a:spcPts val="400"/>
              </a:spcBef>
              <a:buClr>
                <a:schemeClr val="accent4"/>
              </a:buClr>
            </a:pPr>
            <a:r>
              <a:rPr lang="en-GB" altLang="en-US" sz="1900" dirty="0">
                <a:latin typeface="+mn-lt"/>
              </a:rPr>
              <a:t>Clause 6.1 – Addition of requirement to repeat test points 5 times.</a:t>
            </a:r>
          </a:p>
          <a:p>
            <a:pPr marL="266700" lvl="2" indent="-258763">
              <a:lnSpc>
                <a:spcPts val="2200"/>
              </a:lnSpc>
              <a:spcBef>
                <a:spcPts val="400"/>
              </a:spcBef>
              <a:buClr>
                <a:schemeClr val="accent4"/>
              </a:buClr>
            </a:pPr>
            <a:r>
              <a:rPr lang="en-GB" altLang="en-US" sz="1900" dirty="0">
                <a:latin typeface="+mn-lt"/>
              </a:rPr>
              <a:t>Clause 6.3.6 – New clause for COMTRADE file testing.</a:t>
            </a:r>
          </a:p>
          <a:p>
            <a:pPr marL="266700" lvl="2" indent="-258763">
              <a:lnSpc>
                <a:spcPts val="2200"/>
              </a:lnSpc>
              <a:spcBef>
                <a:spcPts val="400"/>
              </a:spcBef>
              <a:buClr>
                <a:schemeClr val="accent4"/>
              </a:buClr>
            </a:pPr>
            <a:r>
              <a:rPr lang="en-GB" altLang="en-US" sz="1900" dirty="0">
                <a:latin typeface="+mn-lt"/>
              </a:rPr>
              <a:t>Addition of New Annex B and D for clause-by-clause compliance</a:t>
            </a:r>
          </a:p>
          <a:p>
            <a:pPr marL="266700" lvl="2" indent="-258763">
              <a:lnSpc>
                <a:spcPts val="2200"/>
              </a:lnSpc>
              <a:spcBef>
                <a:spcPts val="400"/>
              </a:spcBef>
              <a:buClr>
                <a:schemeClr val="accent4"/>
              </a:buClr>
            </a:pPr>
            <a:r>
              <a:rPr lang="en-GB" altLang="en-US" sz="1900" dirty="0">
                <a:latin typeface="+mn-lt"/>
              </a:rPr>
              <a:t>Creation of associated spreadsheet for Annex C dynamic tests.</a:t>
            </a:r>
          </a:p>
        </p:txBody>
      </p:sp>
      <p:sp>
        <p:nvSpPr>
          <p:cNvPr id="4" name="Text Box 6">
            <a:extLst>
              <a:ext uri="{FF2B5EF4-FFF2-40B4-BE49-F238E27FC236}">
                <a16:creationId xmlns:a16="http://schemas.microsoft.com/office/drawing/2014/main" id="{F0FEF2CB-F336-4D78-B287-CE957D16C823}"/>
              </a:ext>
            </a:extLst>
          </p:cNvPr>
          <p:cNvSpPr txBox="1">
            <a:spLocks noChangeArrowheads="1"/>
          </p:cNvSpPr>
          <p:nvPr/>
        </p:nvSpPr>
        <p:spPr bwMode="auto">
          <a:xfrm>
            <a:off x="8752114" y="2781301"/>
            <a:ext cx="3116038" cy="153041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Update to references.</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Greater alignment for Clause 6.1 and 6.3.6 to other TS 48-6 docs. Also, alignment for Annex B and D.</a:t>
            </a:r>
          </a:p>
        </p:txBody>
      </p:sp>
      <p:sp>
        <p:nvSpPr>
          <p:cNvPr id="5" name="Text Box 6">
            <a:extLst>
              <a:ext uri="{FF2B5EF4-FFF2-40B4-BE49-F238E27FC236}">
                <a16:creationId xmlns:a16="http://schemas.microsoft.com/office/drawing/2014/main" id="{31C03EEF-D6B9-4EE5-846C-D7BD00377515}"/>
              </a:ext>
            </a:extLst>
          </p:cNvPr>
          <p:cNvSpPr txBox="1">
            <a:spLocks noChangeArrowheads="1"/>
          </p:cNvSpPr>
          <p:nvPr/>
        </p:nvSpPr>
        <p:spPr bwMode="auto">
          <a:xfrm>
            <a:off x="8871745" y="1805783"/>
            <a:ext cx="2952750" cy="369887"/>
          </a:xfrm>
          <a:prstGeom prst="rect">
            <a:avLst/>
          </a:prstGeom>
          <a:solidFill>
            <a:srgbClr val="FFC000"/>
          </a:solidFill>
          <a:ln>
            <a:headEnd/>
            <a:tailEnd/>
          </a:ln>
        </p:spPr>
        <p:style>
          <a:lnRef idx="1">
            <a:schemeClr val="accent1"/>
          </a:lnRef>
          <a:fillRef idx="3">
            <a:schemeClr val="accent1"/>
          </a:fillRef>
          <a:effectRef idx="2">
            <a:schemeClr val="accent1"/>
          </a:effectRef>
          <a:fontRef idx="minor">
            <a:schemeClr val="lt1"/>
          </a:fontRef>
        </p:style>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altLang="en-US" sz="1800" b="1" dirty="0">
                <a:solidFill>
                  <a:schemeClr val="bg1"/>
                </a:solidFill>
                <a:cs typeface="Times New Roman" panose="02020603050405020304" pitchFamily="18" charset="0"/>
              </a:rPr>
              <a:t>Medium</a:t>
            </a:r>
          </a:p>
        </p:txBody>
      </p:sp>
      <p:sp>
        <p:nvSpPr>
          <p:cNvPr id="11270" name="Rectangle 1">
            <a:extLst>
              <a:ext uri="{FF2B5EF4-FFF2-40B4-BE49-F238E27FC236}">
                <a16:creationId xmlns:a16="http://schemas.microsoft.com/office/drawing/2014/main" id="{90AC5870-B0BC-4CBF-81AE-12F01C12BE9A}"/>
              </a:ext>
            </a:extLst>
          </p:cNvPr>
          <p:cNvSpPr>
            <a:spLocks noChangeArrowheads="1"/>
          </p:cNvSpPr>
          <p:nvPr/>
        </p:nvSpPr>
        <p:spPr bwMode="auto">
          <a:xfrm>
            <a:off x="8871745" y="2411413"/>
            <a:ext cx="13763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Key Points</a:t>
            </a:r>
            <a:endParaRPr lang="en-GB" altLang="en-US" sz="1800" dirty="0">
              <a:latin typeface="Arial" panose="020B0604020202020204" pitchFamily="34" charset="0"/>
            </a:endParaRPr>
          </a:p>
        </p:txBody>
      </p:sp>
      <p:sp>
        <p:nvSpPr>
          <p:cNvPr id="11271" name="Rectangle 6">
            <a:extLst>
              <a:ext uri="{FF2B5EF4-FFF2-40B4-BE49-F238E27FC236}">
                <a16:creationId xmlns:a16="http://schemas.microsoft.com/office/drawing/2014/main" id="{C06FF067-9F0B-432F-A06D-FC88D3BB9785}"/>
              </a:ext>
            </a:extLst>
          </p:cNvPr>
          <p:cNvSpPr>
            <a:spLocks noChangeArrowheads="1"/>
          </p:cNvSpPr>
          <p:nvPr/>
        </p:nvSpPr>
        <p:spPr bwMode="auto">
          <a:xfrm>
            <a:off x="8871745" y="1399381"/>
            <a:ext cx="2224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Nature of Revision</a:t>
            </a:r>
            <a:endParaRPr lang="en-GB" altLang="en-US" sz="1800" dirty="0">
              <a:latin typeface="Arial" panose="020B0604020202020204" pitchFamily="34" charset="0"/>
            </a:endParaRPr>
          </a:p>
        </p:txBody>
      </p:sp>
      <p:sp>
        <p:nvSpPr>
          <p:cNvPr id="8" name="Slide Number Placeholder 5">
            <a:extLst>
              <a:ext uri="{FF2B5EF4-FFF2-40B4-BE49-F238E27FC236}">
                <a16:creationId xmlns:a16="http://schemas.microsoft.com/office/drawing/2014/main" id="{2F842C71-138B-4F32-80C1-F5FC3D8503AB}"/>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3</a:t>
            </a:fld>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5AADB4-63D9-4CE7-9725-E368FAC9206A}"/>
              </a:ext>
            </a:extLst>
          </p:cNvPr>
          <p:cNvSpPr>
            <a:spLocks noGrp="1"/>
          </p:cNvSpPr>
          <p:nvPr>
            <p:ph type="title" idx="4294967295"/>
          </p:nvPr>
        </p:nvSpPr>
        <p:spPr>
          <a:xfrm>
            <a:off x="334962" y="188914"/>
            <a:ext cx="7129463" cy="719137"/>
          </a:xfrm>
        </p:spPr>
        <p:txBody>
          <a:bodyPr/>
          <a:lstStyle/>
          <a:p>
            <a:pPr eaLnBrk="1" hangingPunct="1">
              <a:defRPr/>
            </a:pPr>
            <a:r>
              <a:rPr lang="en-GB" sz="2400" dirty="0"/>
              <a:t>ENA TS 48-6-1 Issue 3 2026</a:t>
            </a:r>
            <a:br>
              <a:rPr sz="2400" dirty="0"/>
            </a:br>
            <a:r>
              <a:rPr sz="2400" dirty="0"/>
              <a:t>Revision Summary</a:t>
            </a:r>
          </a:p>
        </p:txBody>
      </p:sp>
      <p:sp>
        <p:nvSpPr>
          <p:cNvPr id="13315" name="Text Box 6">
            <a:extLst>
              <a:ext uri="{FF2B5EF4-FFF2-40B4-BE49-F238E27FC236}">
                <a16:creationId xmlns:a16="http://schemas.microsoft.com/office/drawing/2014/main" id="{6E0FE897-A69F-4DC6-9DE1-8776E9799C3D}"/>
              </a:ext>
            </a:extLst>
          </p:cNvPr>
          <p:cNvSpPr txBox="1">
            <a:spLocks noChangeArrowheads="1"/>
          </p:cNvSpPr>
          <p:nvPr/>
        </p:nvSpPr>
        <p:spPr bwMode="auto">
          <a:xfrm>
            <a:off x="334962" y="1268413"/>
            <a:ext cx="11312752" cy="135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Who is affected and why?</a:t>
            </a:r>
          </a:p>
          <a:p>
            <a:pPr marL="266700" lvl="2" indent="-258763">
              <a:lnSpc>
                <a:spcPts val="2200"/>
              </a:lnSpc>
              <a:spcBef>
                <a:spcPts val="400"/>
              </a:spcBef>
              <a:buClr>
                <a:schemeClr val="accent4"/>
              </a:buClr>
            </a:pPr>
            <a:r>
              <a:rPr lang="en-GB" altLang="en-US" sz="1900" dirty="0">
                <a:latin typeface="+mn-lt"/>
              </a:rPr>
              <a:t>Primarily, staff who are tasked with distance protection schemes and outlining functional requirements for manufacturers. ENA Member Companies should review their relevant documentation and update, as necessary.</a:t>
            </a:r>
          </a:p>
        </p:txBody>
      </p:sp>
      <p:sp>
        <p:nvSpPr>
          <p:cNvPr id="7" name="Rectangle 6">
            <a:extLst>
              <a:ext uri="{FF2B5EF4-FFF2-40B4-BE49-F238E27FC236}">
                <a16:creationId xmlns:a16="http://schemas.microsoft.com/office/drawing/2014/main" id="{A720A030-5C7C-4171-851F-6916CE9D5CA3}"/>
              </a:ext>
            </a:extLst>
          </p:cNvPr>
          <p:cNvSpPr/>
          <p:nvPr/>
        </p:nvSpPr>
        <p:spPr>
          <a:xfrm>
            <a:off x="2028031" y="3224804"/>
            <a:ext cx="8135937" cy="64611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00598E"/>
                </a:solidFill>
                <a:cs typeface="Times New Roman" panose="02020603050405020304" pitchFamily="18" charset="0"/>
              </a:rPr>
              <a:t>A medium revision was completed, the additional guidance should be useful for staff of ENA Member Companies</a:t>
            </a:r>
          </a:p>
        </p:txBody>
      </p:sp>
      <p:sp>
        <p:nvSpPr>
          <p:cNvPr id="5" name="Slide Number Placeholder 5">
            <a:extLst>
              <a:ext uri="{FF2B5EF4-FFF2-40B4-BE49-F238E27FC236}">
                <a16:creationId xmlns:a16="http://schemas.microsoft.com/office/drawing/2014/main" id="{8DEDC040-8DF7-4935-922B-0D654373E32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2EED0-442D-4803-99A7-68921137D70C}"/>
              </a:ext>
            </a:extLst>
          </p:cNvPr>
          <p:cNvSpPr>
            <a:spLocks noGrp="1"/>
          </p:cNvSpPr>
          <p:nvPr>
            <p:ph type="title" idx="4294967295"/>
          </p:nvPr>
        </p:nvSpPr>
        <p:spPr>
          <a:xfrm>
            <a:off x="348798" y="188914"/>
            <a:ext cx="7129463" cy="719137"/>
          </a:xfrm>
        </p:spPr>
        <p:txBody>
          <a:bodyPr/>
          <a:lstStyle/>
          <a:p>
            <a:pPr>
              <a:defRPr/>
            </a:pPr>
            <a:r>
              <a:rPr lang="en-GB" sz="2400" dirty="0"/>
              <a:t>ENA TS 48-6-1 Issue 3 2026</a:t>
            </a:r>
            <a:br>
              <a:rPr sz="2400" dirty="0">
                <a:solidFill>
                  <a:prstClr val="white"/>
                </a:solidFill>
              </a:rPr>
            </a:br>
            <a:r>
              <a:rPr sz="2400" dirty="0"/>
              <a:t>Revision Summary</a:t>
            </a:r>
            <a:endParaRPr dirty="0"/>
          </a:p>
        </p:txBody>
      </p:sp>
      <p:graphicFrame>
        <p:nvGraphicFramePr>
          <p:cNvPr id="7" name="Table 6">
            <a:extLst>
              <a:ext uri="{FF2B5EF4-FFF2-40B4-BE49-F238E27FC236}">
                <a16:creationId xmlns:a16="http://schemas.microsoft.com/office/drawing/2014/main" id="{B44FDAC7-8001-416F-9A8C-CE80A6C2B8AE}"/>
              </a:ext>
            </a:extLst>
          </p:cNvPr>
          <p:cNvGraphicFramePr>
            <a:graphicFrameLocks noGrp="1"/>
          </p:cNvGraphicFramePr>
          <p:nvPr>
            <p:extLst>
              <p:ext uri="{D42A27DB-BD31-4B8C-83A1-F6EECF244321}">
                <p14:modId xmlns:p14="http://schemas.microsoft.com/office/powerpoint/2010/main" val="4174752531"/>
              </p:ext>
            </p:extLst>
          </p:nvPr>
        </p:nvGraphicFramePr>
        <p:xfrm>
          <a:off x="2568218" y="1817791"/>
          <a:ext cx="6517140" cy="3702050"/>
        </p:xfrm>
        <a:graphic>
          <a:graphicData uri="http://schemas.openxmlformats.org/drawingml/2006/table">
            <a:tbl>
              <a:tblPr firstRow="1" firstCol="1" bandRow="1">
                <a:tableStyleId>{00A15C55-8517-42AA-B614-E9B94910E393}</a:tableStyleId>
              </a:tblPr>
              <a:tblGrid>
                <a:gridCol w="1729038">
                  <a:extLst>
                    <a:ext uri="{9D8B030D-6E8A-4147-A177-3AD203B41FA5}">
                      <a16:colId xmlns:a16="http://schemas.microsoft.com/office/drawing/2014/main" val="20000"/>
                    </a:ext>
                  </a:extLst>
                </a:gridCol>
                <a:gridCol w="1136307">
                  <a:extLst>
                    <a:ext uri="{9D8B030D-6E8A-4147-A177-3AD203B41FA5}">
                      <a16:colId xmlns:a16="http://schemas.microsoft.com/office/drawing/2014/main" val="20001"/>
                    </a:ext>
                  </a:extLst>
                </a:gridCol>
                <a:gridCol w="3651795">
                  <a:extLst>
                    <a:ext uri="{9D8B030D-6E8A-4147-A177-3AD203B41FA5}">
                      <a16:colId xmlns:a16="http://schemas.microsoft.com/office/drawing/2014/main" val="20002"/>
                    </a:ext>
                  </a:extLst>
                </a:gridCol>
              </a:tblGrid>
              <a:tr h="205558">
                <a:tc>
                  <a:txBody>
                    <a:bodyPr/>
                    <a:lstStyle/>
                    <a:p>
                      <a:pPr marL="0" marR="0">
                        <a:spcBef>
                          <a:spcPts val="0"/>
                        </a:spcBef>
                        <a:spcAft>
                          <a:spcPts val="0"/>
                        </a:spcAft>
                      </a:pP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200" dirty="0">
                          <a:effectLst/>
                        </a:rPr>
                        <a:t>Rating</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GB" sz="1200" dirty="0">
                          <a:effectLst/>
                        </a:rPr>
                        <a:t>Assessment</a:t>
                      </a:r>
                      <a:endParaRPr lang="en-GB" sz="1200" dirty="0">
                        <a:solidFill>
                          <a:srgbClr val="000000"/>
                        </a:solidFill>
                        <a:effectLst/>
                        <a:latin typeface="Arial" panose="020B0604020202020204" pitchFamily="34" charset="0"/>
                        <a:ea typeface="+mn-ea"/>
                      </a:endParaRPr>
                    </a:p>
                  </a:txBody>
                  <a:tcPr marL="60436" marR="60436" marT="0" marB="0"/>
                </a:tc>
                <a:extLst>
                  <a:ext uri="{0D108BD9-81ED-4DB2-BD59-A6C34878D82A}">
                    <a16:rowId xmlns:a16="http://schemas.microsoft.com/office/drawing/2014/main" val="10000"/>
                  </a:ext>
                </a:extLst>
              </a:tr>
              <a:tr h="586259">
                <a:tc>
                  <a:txBody>
                    <a:bodyPr/>
                    <a:lstStyle/>
                    <a:p>
                      <a:pPr marL="0" marR="0">
                        <a:spcBef>
                          <a:spcPts val="0"/>
                        </a:spcBef>
                        <a:spcAft>
                          <a:spcPts val="0"/>
                        </a:spcAft>
                      </a:pPr>
                      <a:r>
                        <a:rPr lang="en-GB" sz="1200" dirty="0">
                          <a:effectLst/>
                        </a:rPr>
                        <a:t>Safety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kern="1200" dirty="0">
                          <a:solidFill>
                            <a:srgbClr val="000000"/>
                          </a:solidFill>
                          <a:effectLst/>
                        </a:rPr>
                        <a:t>Nil</a:t>
                      </a:r>
                      <a:endParaRPr lang="en-GB" sz="1100" kern="1200" dirty="0">
                        <a:solidFill>
                          <a:srgbClr val="000000"/>
                        </a:solidFill>
                        <a:effectLst/>
                        <a:latin typeface="+mn-lt"/>
                        <a:ea typeface="+mn-ea"/>
                        <a:cs typeface="+mn-cs"/>
                      </a:endParaRPr>
                    </a:p>
                  </a:txBody>
                  <a:tcPr marL="60436" marR="60436" marT="0" marB="0"/>
                </a:tc>
                <a:tc>
                  <a:txBody>
                    <a:bodyPr/>
                    <a:lstStyle/>
                    <a:p>
                      <a:pPr marL="0" marR="0">
                        <a:spcBef>
                          <a:spcPts val="0"/>
                        </a:spcBef>
                        <a:spcAft>
                          <a:spcPts val="0"/>
                        </a:spcAft>
                      </a:pPr>
                      <a:endParaRPr lang="en-GB" sz="110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1"/>
                  </a:ext>
                </a:extLst>
              </a:tr>
              <a:tr h="586259">
                <a:tc>
                  <a:txBody>
                    <a:bodyPr/>
                    <a:lstStyle/>
                    <a:p>
                      <a:pPr marL="0" marR="0">
                        <a:spcBef>
                          <a:spcPts val="0"/>
                        </a:spcBef>
                        <a:spcAft>
                          <a:spcPts val="0"/>
                        </a:spcAft>
                      </a:pPr>
                      <a:r>
                        <a:rPr lang="en-GB" sz="1200" dirty="0">
                          <a:effectLst/>
                        </a:rPr>
                        <a:t>Environment</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2"/>
                  </a:ext>
                </a:extLst>
              </a:tr>
              <a:tr h="565197">
                <a:tc>
                  <a:txBody>
                    <a:bodyPr/>
                    <a:lstStyle/>
                    <a:p>
                      <a:pPr marL="0" marR="0">
                        <a:spcBef>
                          <a:spcPts val="0"/>
                        </a:spcBef>
                        <a:spcAft>
                          <a:spcPts val="0"/>
                        </a:spcAft>
                      </a:pPr>
                      <a:r>
                        <a:rPr lang="en-GB" sz="1200" dirty="0">
                          <a:effectLst/>
                        </a:rPr>
                        <a:t>Financial</a:t>
                      </a:r>
                      <a:br>
                        <a:rPr lang="en-GB" sz="1200" dirty="0">
                          <a:effectLst/>
                        </a:rPr>
                      </a:br>
                      <a:r>
                        <a:rPr lang="en-GB" sz="1200" dirty="0">
                          <a:effectLst/>
                        </a:rPr>
                        <a:t>(costs/benefits)</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3"/>
                  </a:ext>
                </a:extLst>
              </a:tr>
              <a:tr h="586259">
                <a:tc>
                  <a:txBody>
                    <a:bodyPr/>
                    <a:lstStyle/>
                    <a:p>
                      <a:pPr marL="0" marR="0">
                        <a:spcBef>
                          <a:spcPts val="0"/>
                        </a:spcBef>
                        <a:spcAft>
                          <a:spcPts val="0"/>
                        </a:spcAft>
                      </a:pPr>
                      <a:r>
                        <a:rPr lang="en-GB" sz="1200" dirty="0">
                          <a:effectLst/>
                        </a:rPr>
                        <a:t>Asset Quality &amp; Performance</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1</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US" sz="1100" i="0" dirty="0">
                          <a:solidFill>
                            <a:srgbClr val="000000"/>
                          </a:solidFill>
                          <a:effectLst/>
                          <a:latin typeface="+mn-lt"/>
                          <a:ea typeface="+mn-ea"/>
                        </a:rPr>
                        <a:t>Minor amendments to testing approach/process to align to TS 48-6 documents.</a:t>
                      </a: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4"/>
                  </a:ext>
                </a:extLst>
              </a:tr>
              <a:tr h="586259">
                <a:tc>
                  <a:txBody>
                    <a:bodyPr/>
                    <a:lstStyle/>
                    <a:p>
                      <a:pPr marL="0" marR="0">
                        <a:spcBef>
                          <a:spcPts val="0"/>
                        </a:spcBef>
                        <a:spcAft>
                          <a:spcPts val="0"/>
                        </a:spcAft>
                      </a:pPr>
                      <a:r>
                        <a:rPr lang="en-GB" sz="1200" dirty="0">
                          <a:effectLst/>
                        </a:rPr>
                        <a:t>Statutory/</a:t>
                      </a:r>
                      <a:br>
                        <a:rPr lang="en-GB" sz="1200" dirty="0">
                          <a:effectLst/>
                        </a:rPr>
                      </a:br>
                      <a:r>
                        <a:rPr lang="en-GB" sz="1200" dirty="0">
                          <a:effectLst/>
                        </a:rPr>
                        <a:t>Regulatory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5"/>
                  </a:ext>
                </a:extLst>
              </a:tr>
              <a:tr h="586259">
                <a:tc>
                  <a:txBody>
                    <a:bodyPr/>
                    <a:lstStyle/>
                    <a:p>
                      <a:pPr marL="0" marR="0">
                        <a:spcBef>
                          <a:spcPts val="0"/>
                        </a:spcBef>
                        <a:spcAft>
                          <a:spcPts val="0"/>
                        </a:spcAft>
                      </a:pPr>
                      <a:r>
                        <a:rPr lang="en-GB" sz="1200" dirty="0">
                          <a:effectLst/>
                        </a:rPr>
                        <a:t>Reputation</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6"/>
                  </a:ext>
                </a:extLst>
              </a:tr>
            </a:tbl>
          </a:graphicData>
        </a:graphic>
      </p:graphicFrame>
      <p:sp>
        <p:nvSpPr>
          <p:cNvPr id="15397" name="Rectangle 8">
            <a:extLst>
              <a:ext uri="{FF2B5EF4-FFF2-40B4-BE49-F238E27FC236}">
                <a16:creationId xmlns:a16="http://schemas.microsoft.com/office/drawing/2014/main" id="{E80D4F9A-5429-41EB-BB05-AA354F6A3447}"/>
              </a:ext>
            </a:extLst>
          </p:cNvPr>
          <p:cNvSpPr>
            <a:spLocks noChangeArrowheads="1"/>
          </p:cNvSpPr>
          <p:nvPr/>
        </p:nvSpPr>
        <p:spPr bwMode="auto">
          <a:xfrm>
            <a:off x="4562475" y="1239838"/>
            <a:ext cx="3168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latin typeface="Arial" panose="020B0604020202020204" pitchFamily="34" charset="0"/>
              </a:rPr>
              <a:t>Impact Assessment</a:t>
            </a:r>
          </a:p>
        </p:txBody>
      </p:sp>
      <p:sp>
        <p:nvSpPr>
          <p:cNvPr id="5" name="Slide Number Placeholder 5">
            <a:extLst>
              <a:ext uri="{FF2B5EF4-FFF2-40B4-BE49-F238E27FC236}">
                <a16:creationId xmlns:a16="http://schemas.microsoft.com/office/drawing/2014/main" id="{5235E6BF-3CD8-4746-8240-CB6A85A9EBC6}"/>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a:extLst>
              <a:ext uri="{FF2B5EF4-FFF2-40B4-BE49-F238E27FC236}">
                <a16:creationId xmlns:a16="http://schemas.microsoft.com/office/drawing/2014/main" id="{3A81895E-C190-402E-B89C-DD518F1C1E6D}"/>
              </a:ext>
            </a:extLst>
          </p:cNvPr>
          <p:cNvSpPr txBox="1">
            <a:spLocks noChangeArrowheads="1"/>
          </p:cNvSpPr>
          <p:nvPr/>
        </p:nvSpPr>
        <p:spPr bwMode="auto">
          <a:xfrm>
            <a:off x="541230" y="1393697"/>
            <a:ext cx="10366255" cy="1410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and Actions</a:t>
            </a:r>
          </a:p>
          <a:p>
            <a:pPr marL="266700" lvl="2" indent="-258763">
              <a:lnSpc>
                <a:spcPts val="2200"/>
              </a:lnSpc>
              <a:spcBef>
                <a:spcPts val="400"/>
              </a:spcBef>
              <a:buClr>
                <a:schemeClr val="accent4"/>
              </a:buClr>
            </a:pPr>
            <a:r>
              <a:rPr lang="en-GB" altLang="en-US" sz="1900" dirty="0">
                <a:latin typeface="+mn-lt"/>
              </a:rPr>
              <a:t>ENA TS 48-6-1 Issue 3 2026 is a medium revision of Issue 2.</a:t>
            </a:r>
          </a:p>
          <a:p>
            <a:pPr marL="266700" lvl="2" indent="-258763">
              <a:lnSpc>
                <a:spcPts val="2200"/>
              </a:lnSpc>
              <a:spcBef>
                <a:spcPts val="400"/>
              </a:spcBef>
              <a:buClr>
                <a:schemeClr val="accent4"/>
              </a:buClr>
            </a:pPr>
            <a:r>
              <a:rPr lang="en-GB" altLang="en-US" sz="1900" dirty="0">
                <a:latin typeface="+mn-lt"/>
              </a:rPr>
              <a:t>ENA Member Companies to review and update their functional requirements specifications for distance protection schemes.</a:t>
            </a:r>
          </a:p>
        </p:txBody>
      </p:sp>
      <p:sp>
        <p:nvSpPr>
          <p:cNvPr id="6" name="Title 2">
            <a:extLst>
              <a:ext uri="{FF2B5EF4-FFF2-40B4-BE49-F238E27FC236}">
                <a16:creationId xmlns:a16="http://schemas.microsoft.com/office/drawing/2014/main" id="{EDFE5129-6F34-4A36-B819-5D76E5C4501E}"/>
              </a:ext>
            </a:extLst>
          </p:cNvPr>
          <p:cNvSpPr>
            <a:spLocks noGrp="1"/>
          </p:cNvSpPr>
          <p:nvPr>
            <p:ph type="title" idx="4294967295"/>
          </p:nvPr>
        </p:nvSpPr>
        <p:spPr>
          <a:xfrm>
            <a:off x="305255" y="188914"/>
            <a:ext cx="7129463" cy="719137"/>
          </a:xfrm>
        </p:spPr>
        <p:txBody>
          <a:bodyPr/>
          <a:lstStyle/>
          <a:p>
            <a:pPr eaLnBrk="1" hangingPunct="1">
              <a:defRPr/>
            </a:pPr>
            <a:r>
              <a:rPr lang="en-GB" sz="2400" dirty="0"/>
              <a:t>ENA TS 48-6-1 Issue 3 2026</a:t>
            </a:r>
            <a:br>
              <a:rPr sz="2400" dirty="0"/>
            </a:br>
            <a:r>
              <a:rPr sz="2400" dirty="0"/>
              <a:t>Revision Summary</a:t>
            </a:r>
          </a:p>
        </p:txBody>
      </p:sp>
      <p:sp>
        <p:nvSpPr>
          <p:cNvPr id="8" name="Rectangle 7">
            <a:extLst>
              <a:ext uri="{FF2B5EF4-FFF2-40B4-BE49-F238E27FC236}">
                <a16:creationId xmlns:a16="http://schemas.microsoft.com/office/drawing/2014/main" id="{24B462C5-A605-426F-9F2C-1C198511F91A}"/>
              </a:ext>
            </a:extLst>
          </p:cNvPr>
          <p:cNvSpPr/>
          <p:nvPr/>
        </p:nvSpPr>
        <p:spPr>
          <a:xfrm>
            <a:off x="2927648" y="4287030"/>
            <a:ext cx="6336704"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1F538D"/>
                </a:solidFill>
                <a:cs typeface="Times New Roman" panose="02020603050405020304" pitchFamily="18" charset="0"/>
              </a:rPr>
              <a:t>The document is available from the ENA Engineering Catalogue at </a:t>
            </a:r>
            <a:r>
              <a:rPr lang="en-GB" altLang="en-US" dirty="0">
                <a:solidFill>
                  <a:srgbClr val="1F538D"/>
                </a:solidFill>
                <a:cs typeface="Times New Roman" panose="02020603050405020304" pitchFamily="18" charset="0"/>
                <a:hlinkClick r:id="rId3"/>
              </a:rPr>
              <a:t>www.energynetworks.org</a:t>
            </a:r>
            <a:r>
              <a:rPr lang="en-GB" altLang="en-US" dirty="0">
                <a:solidFill>
                  <a:srgbClr val="1F538D"/>
                </a:solidFill>
                <a:cs typeface="Times New Roman" panose="02020603050405020304" pitchFamily="18" charset="0"/>
              </a:rPr>
              <a:t>.</a:t>
            </a:r>
            <a:endParaRPr lang="en-GB" altLang="en-US" strike="sngStrike" dirty="0">
              <a:solidFill>
                <a:srgbClr val="1F538D"/>
              </a:solidFill>
              <a:cs typeface="Times New Roman" panose="02020603050405020304" pitchFamily="18" charset="0"/>
            </a:endParaRPr>
          </a:p>
        </p:txBody>
      </p:sp>
      <p:sp>
        <p:nvSpPr>
          <p:cNvPr id="5" name="Slide Number Placeholder 5">
            <a:extLst>
              <a:ext uri="{FF2B5EF4-FFF2-40B4-BE49-F238E27FC236}">
                <a16:creationId xmlns:a16="http://schemas.microsoft.com/office/drawing/2014/main" id="{AE073FB1-5B2F-4EB5-A544-A76696150D3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E5B636-C4F7-E446-BF51-8D378F13666F}"/>
              </a:ext>
            </a:extLst>
          </p:cNvPr>
          <p:cNvSpPr>
            <a:spLocks noGrp="1"/>
          </p:cNvSpPr>
          <p:nvPr>
            <p:ph type="body" sz="quarter" idx="10"/>
          </p:nvPr>
        </p:nvSpPr>
        <p:spPr/>
        <p:txBody>
          <a:bodyPr/>
          <a:lstStyle/>
          <a:p>
            <a:r>
              <a:rPr lang="en-GB" dirty="0"/>
              <a:t>© ENA 2026</a:t>
            </a:r>
          </a:p>
        </p:txBody>
      </p:sp>
      <p:sp>
        <p:nvSpPr>
          <p:cNvPr id="3" name="Slide Number Placeholder 5">
            <a:extLst>
              <a:ext uri="{FF2B5EF4-FFF2-40B4-BE49-F238E27FC236}">
                <a16:creationId xmlns:a16="http://schemas.microsoft.com/office/drawing/2014/main" id="{FBB60B51-3B7E-483C-B3AC-58ECE060DF9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7</a:t>
            </a:fld>
            <a:endParaRPr lang="en-GB" dirty="0"/>
          </a:p>
        </p:txBody>
      </p:sp>
    </p:spTree>
    <p:extLst>
      <p:ext uri="{BB962C8B-B14F-4D97-AF65-F5344CB8AC3E}">
        <p14:creationId xmlns:p14="http://schemas.microsoft.com/office/powerpoint/2010/main" val="2316590289"/>
      </p:ext>
    </p:extLst>
  </p:cSld>
  <p:clrMapOvr>
    <a:masterClrMapping/>
  </p:clrMapOvr>
</p:sld>
</file>

<file path=ppt/theme/theme1.xml><?xml version="1.0" encoding="utf-8"?>
<a:theme xmlns:a="http://schemas.openxmlformats.org/drawingml/2006/main" name="Office Theme">
  <a:themeElements>
    <a:clrScheme name="ENA">
      <a:dk1>
        <a:srgbClr val="484D51"/>
      </a:dk1>
      <a:lt1>
        <a:srgbClr val="FFFFFF"/>
      </a:lt1>
      <a:dk2>
        <a:srgbClr val="00598E"/>
      </a:dk2>
      <a:lt2>
        <a:srgbClr val="F3F3F3"/>
      </a:lt2>
      <a:accent1>
        <a:srgbClr val="00598E"/>
      </a:accent1>
      <a:accent2>
        <a:srgbClr val="4378A8"/>
      </a:accent2>
      <a:accent3>
        <a:srgbClr val="FF7132"/>
      </a:accent3>
      <a:accent4>
        <a:srgbClr val="009FE3"/>
      </a:accent4>
      <a:accent5>
        <a:srgbClr val="FFE600"/>
      </a:accent5>
      <a:accent6>
        <a:srgbClr val="BECC00"/>
      </a:accent6>
      <a:hlink>
        <a:srgbClr val="484D51"/>
      </a:hlink>
      <a:folHlink>
        <a:srgbClr val="A6AC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0339 ENA Powerpoint template" id="{2B0C6DA9-4E6C-9247-A7F0-4DA09D514E1A}" vid="{06CCB5F2-4A71-FF45-A5DE-129202675C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639CB0D2B30E148A7988E9920D3A83D" ma:contentTypeVersion="0" ma:contentTypeDescription="Create a new document." ma:contentTypeScope="" ma:versionID="c2ef872fcd29c345b71ce4124963e626">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D3A548-A1E0-44F6-86C2-A5326A328A06}">
  <ds:schemaRefs>
    <ds:schemaRef ds:uri="http://schemas.microsoft.com/sharepoint/v3/contenttype/forms"/>
  </ds:schemaRefs>
</ds:datastoreItem>
</file>

<file path=customXml/itemProps2.xml><?xml version="1.0" encoding="utf-8"?>
<ds:datastoreItem xmlns:ds="http://schemas.openxmlformats.org/officeDocument/2006/customXml" ds:itemID="{F0547903-9C0E-41D2-835C-88E82A050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61D2EFC-FBD4-40BC-B092-96164D082C9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ENA_EREC _G9_Issue 8_(2021)_Revision Summary_v0.1</Template>
  <TotalTime>231</TotalTime>
  <Words>408</Words>
  <Application>Microsoft Office PowerPoint</Application>
  <PresentationFormat>Widescreen</PresentationFormat>
  <Paragraphs>66</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System Font Regular</vt:lpstr>
      <vt:lpstr>Times New Roman</vt:lpstr>
      <vt:lpstr>Office Theme</vt:lpstr>
      <vt:lpstr>Energy Networks Association</vt:lpstr>
      <vt:lpstr>ENA TS 48-6-1 Issue 3 2026 Revision Summary</vt:lpstr>
      <vt:lpstr>ENA TS 48-6-1 Issue 3 2026 Revision Summary</vt:lpstr>
      <vt:lpstr>ENA TS 48-6-1 Issue 3 2026 Revision Summary</vt:lpstr>
      <vt:lpstr>ENA TS 48-6-1 Issue 3 2026 Revision Summary</vt:lpstr>
      <vt:lpstr>ENA TS 48-6-1 Issue 3 2026 Revision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Networks Association</dc:title>
  <dc:creator>Asad Ali</dc:creator>
  <cp:lastModifiedBy>Rhys Thomas</cp:lastModifiedBy>
  <cp:revision>14</cp:revision>
  <dcterms:created xsi:type="dcterms:W3CDTF">2021-02-25T16:00:29Z</dcterms:created>
  <dcterms:modified xsi:type="dcterms:W3CDTF">2026-03-23T09:36:33Z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0x010100C639CB0D2B30E148A7988E9920D3A83D</vt:lpwstr>
  </property>
</Properties>
</file>